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png" ContentType="image/png"/>
  <Override PartName="/ppt/media/image7.jpeg" ContentType="image/jpeg"/>
  <Override PartName="/ppt/media/image2.png" ContentType="image/png"/>
  <Override PartName="/ppt/media/image17.jpeg" ContentType="image/jpeg"/>
  <Override PartName="/ppt/media/image3.png" ContentType="image/png"/>
  <Override PartName="/ppt/media/image4.png" ContentType="image/png"/>
  <Override PartName="/ppt/media/image6.jpeg" ContentType="image/jpeg"/>
  <Override PartName="/ppt/media/image5.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8.jpeg" ContentType="image/jpeg"/>
  <Override PartName="/ppt/media/image19.jpeg" ContentType="image/jpeg"/>
  <Override PartName="/ppt/media/image20.jpeg" ContentType="image/jpe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sldIdLst>
    <p:sldId id="256" r:id="rId6"/>
    <p:sldId id="257" r:id="rId7"/>
    <p:sldId id="258" r:id="rId8"/>
    <p:sldId id="259" r:id="rId9"/>
    <p:sldId id="260" r:id="rId10"/>
    <p:sldId id="261" r:id="rId11"/>
    <p:sldId id="262" r:id="rId12"/>
    <p:sldId id="263" r:id="rId13"/>
    <p:sldId id="264" r:id="rId14"/>
    <p:sldId id="265" r:id="rId15"/>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9210C2E6-3125-4A19-B4F7-9C05619B067D}" type="slidenum">
              <a:t>&lt;#&gt;</a:t>
            </a:fld>
          </a:p>
        </p:txBody>
      </p:sp>
      <p:sp>
        <p:nvSpPr>
          <p:cNvPr id="4" name="PlaceHolder 3"/>
          <p:cNvSpPr>
            <a:spLocks noGrp="1"/>
          </p:cNvSpPr>
          <p:nvPr>
            <p:ph type="dt" idx="1"/>
          </p:nvPr>
        </p:nvSpPr>
        <p:spPr/>
        <p:txBody>
          <a:bodyPr/>
          <a:p>
            <a:r>
              <a:rPr lang="en-A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6" name="PlaceHolder 2"/>
          <p:cNvSpPr>
            <a:spLocks noGrp="1"/>
          </p:cNvSpPr>
          <p:nvPr>
            <p:ph type="subTitle"/>
          </p:nvPr>
        </p:nvSpPr>
        <p:spPr>
          <a:xfrm>
            <a:off x="504000" y="2376000"/>
            <a:ext cx="9071640" cy="2754000"/>
          </a:xfrm>
          <a:prstGeom prst="rect">
            <a:avLst/>
          </a:prstGeom>
          <a:noFill/>
          <a:ln w="0">
            <a:noFill/>
          </a:ln>
        </p:spPr>
        <p:txBody>
          <a:bodyPr lIns="0" rIns="0" tIns="0" bIns="0" anchor="ctr">
            <a:noAutofit/>
          </a:bodyPr>
          <a:p>
            <a:pPr indent="0" algn="ctr">
              <a:buNone/>
            </a:pPr>
            <a:endParaRPr b="0" lang="en-AE" sz="3200" spc="-1" strike="noStrike">
              <a:solidFill>
                <a:srgbClr val="ffffff"/>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B7CFF8DE-8896-42E5-B534-CA56138F5683}" type="slidenum">
              <a:t>&lt;#&gt;</a:t>
            </a:fld>
          </a:p>
        </p:txBody>
      </p:sp>
      <p:sp>
        <p:nvSpPr>
          <p:cNvPr id="6" name="PlaceHolder 5"/>
          <p:cNvSpPr>
            <a:spLocks noGrp="1"/>
          </p:cNvSpPr>
          <p:nvPr>
            <p:ph type="dt" idx="1"/>
          </p:nvPr>
        </p:nvSpPr>
        <p:spPr/>
        <p:txBody>
          <a:bodyPr/>
          <a:p>
            <a:r>
              <a:rPr lang="en-A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8" name="PlaceHolder 2"/>
          <p:cNvSpPr>
            <a:spLocks noGrp="1"/>
          </p:cNvSpPr>
          <p:nvPr>
            <p:ph/>
          </p:nvPr>
        </p:nvSpPr>
        <p:spPr>
          <a:xfrm>
            <a:off x="504000" y="2376000"/>
            <a:ext cx="907164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1D10626-1BDD-42B5-A4CB-593C0B3840A0}" type="slidenum">
              <a:t>&lt;#&gt;</a:t>
            </a:fld>
          </a:p>
        </p:txBody>
      </p:sp>
      <p:sp>
        <p:nvSpPr>
          <p:cNvPr id="6" name="PlaceHolder 5"/>
          <p:cNvSpPr>
            <a:spLocks noGrp="1"/>
          </p:cNvSpPr>
          <p:nvPr>
            <p:ph type="dt" idx="1"/>
          </p:nvPr>
        </p:nvSpPr>
        <p:spPr/>
        <p:txBody>
          <a:bodyPr/>
          <a:p>
            <a:r>
              <a:rPr lang="en-A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0"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E79F97AA-1072-4D4F-BF30-945B3ACFA9CA}" type="slidenum">
              <a:t>&lt;#&gt;</a:t>
            </a:fld>
          </a:p>
        </p:txBody>
      </p:sp>
      <p:sp>
        <p:nvSpPr>
          <p:cNvPr id="7" name="PlaceHolder 6"/>
          <p:cNvSpPr>
            <a:spLocks noGrp="1"/>
          </p:cNvSpPr>
          <p:nvPr>
            <p:ph type="dt" idx="1"/>
          </p:nvPr>
        </p:nvSpPr>
        <p:spPr/>
        <p:txBody>
          <a:bodyPr/>
          <a:p>
            <a:r>
              <a:rPr lang="en-A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C3A740B7-4010-41CF-AFEF-D2DE0A9A2E10}" type="slidenum">
              <a:t>&lt;#&gt;</a:t>
            </a:fld>
          </a:p>
        </p:txBody>
      </p:sp>
      <p:sp>
        <p:nvSpPr>
          <p:cNvPr id="5" name="PlaceHolder 4"/>
          <p:cNvSpPr>
            <a:spLocks noGrp="1"/>
          </p:cNvSpPr>
          <p:nvPr>
            <p:ph type="dt" idx="1"/>
          </p:nvPr>
        </p:nvSpPr>
        <p:spPr/>
        <p:txBody>
          <a:bodyPr/>
          <a:p>
            <a:r>
              <a:rPr lang="en-A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810000"/>
            <a:ext cx="9071640" cy="6008760"/>
          </a:xfrm>
          <a:prstGeom prst="rect">
            <a:avLst/>
          </a:prstGeom>
          <a:noFill/>
          <a:ln w="0">
            <a:noFill/>
          </a:ln>
        </p:spPr>
        <p:txBody>
          <a:bodyPr lIns="0" rIns="0" tIns="0" bIns="0" anchor="ctr">
            <a:noAutofit/>
          </a:bodyPr>
          <a:p>
            <a:pPr algn="ctr"/>
            <a:endParaRPr b="0" lang="en-AE" sz="3200" spc="-1" strike="noStrike">
              <a:solidFill>
                <a:srgbClr val="ffffff"/>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098A467D-4539-415B-8A5A-3F1CCDE938A0}" type="slidenum">
              <a:t>&lt;#&gt;</a:t>
            </a:fld>
          </a:p>
        </p:txBody>
      </p:sp>
      <p:sp>
        <p:nvSpPr>
          <p:cNvPr id="5" name="PlaceHolder 4"/>
          <p:cNvSpPr>
            <a:spLocks noGrp="1"/>
          </p:cNvSpPr>
          <p:nvPr>
            <p:ph type="dt" idx="1"/>
          </p:nvPr>
        </p:nvSpPr>
        <p:spPr/>
        <p:txBody>
          <a:bodyPr/>
          <a:p>
            <a:r>
              <a:rPr lang="en-A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5"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6"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7"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5AC98771-1377-4327-BFD9-E3E4DCF440F6}" type="slidenum">
              <a:t>&lt;#&gt;</a:t>
            </a:fld>
          </a:p>
        </p:txBody>
      </p:sp>
      <p:sp>
        <p:nvSpPr>
          <p:cNvPr id="8" name="PlaceHolder 7"/>
          <p:cNvSpPr>
            <a:spLocks noGrp="1"/>
          </p:cNvSpPr>
          <p:nvPr>
            <p:ph type="dt" idx="1"/>
          </p:nvPr>
        </p:nvSpPr>
        <p:spPr/>
        <p:txBody>
          <a:bodyPr/>
          <a:p>
            <a:r>
              <a:rPr lang="en-A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9"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20"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21" name="PlaceHolder 4"/>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DA254DBB-A94B-4884-8416-ECD4BEAFB209}" type="slidenum">
              <a:t>&lt;#&gt;</a:t>
            </a:fld>
          </a:p>
        </p:txBody>
      </p:sp>
      <p:sp>
        <p:nvSpPr>
          <p:cNvPr id="8" name="PlaceHolder 7"/>
          <p:cNvSpPr>
            <a:spLocks noGrp="1"/>
          </p:cNvSpPr>
          <p:nvPr>
            <p:ph type="dt" idx="1"/>
          </p:nvPr>
        </p:nvSpPr>
        <p:spPr/>
        <p:txBody>
          <a:bodyPr/>
          <a:p>
            <a:r>
              <a:rPr lang="en-A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23"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24"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25" name="PlaceHolder 4"/>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9F1018FB-FB66-4D50-95BD-0714326C3FA5}" type="slidenum">
              <a:t>&lt;#&gt;</a:t>
            </a:fld>
          </a:p>
        </p:txBody>
      </p:sp>
      <p:sp>
        <p:nvSpPr>
          <p:cNvPr id="8" name="PlaceHolder 7"/>
          <p:cNvSpPr>
            <a:spLocks noGrp="1"/>
          </p:cNvSpPr>
          <p:nvPr>
            <p:ph type="dt" idx="1"/>
          </p:nvPr>
        </p:nvSpPr>
        <p:spPr/>
        <p:txBody>
          <a:bodyPr/>
          <a:p>
            <a:r>
              <a:rPr lang="en-A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27" name="PlaceHolder 2"/>
          <p:cNvSpPr>
            <a:spLocks noGrp="1"/>
          </p:cNvSpPr>
          <p:nvPr>
            <p:ph/>
          </p:nvPr>
        </p:nvSpPr>
        <p:spPr>
          <a:xfrm>
            <a:off x="504000" y="237600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28" name="PlaceHolder 3"/>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11F36E60-E03B-46A6-9D30-088A08EB265A}" type="slidenum">
              <a:t>&lt;#&gt;</a:t>
            </a:fld>
          </a:p>
        </p:txBody>
      </p:sp>
      <p:sp>
        <p:nvSpPr>
          <p:cNvPr id="7" name="PlaceHolder 6"/>
          <p:cNvSpPr>
            <a:spLocks noGrp="1"/>
          </p:cNvSpPr>
          <p:nvPr>
            <p:ph type="dt" idx="1"/>
          </p:nvPr>
        </p:nvSpPr>
        <p:spPr/>
        <p:txBody>
          <a:bodyPr/>
          <a:p>
            <a:r>
              <a:rPr lang="en-A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30"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1"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2"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3" name="PlaceHolder 5"/>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2E5644DC-C8CB-4486-B441-61948F39EB8F}" type="slidenum">
              <a:t>&lt;#&gt;</a:t>
            </a:fld>
          </a:p>
        </p:txBody>
      </p:sp>
      <p:sp>
        <p:nvSpPr>
          <p:cNvPr id="9" name="PlaceHolder 8"/>
          <p:cNvSpPr>
            <a:spLocks noGrp="1"/>
          </p:cNvSpPr>
          <p:nvPr>
            <p:ph type="dt" idx="1"/>
          </p:nvPr>
        </p:nvSpPr>
        <p:spPr/>
        <p:txBody>
          <a:bodyPr/>
          <a:p>
            <a:r>
              <a:rPr lang="en-A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35" name="PlaceHolder 2"/>
          <p:cNvSpPr>
            <a:spLocks noGrp="1"/>
          </p:cNvSpPr>
          <p:nvPr>
            <p:ph/>
          </p:nvPr>
        </p:nvSpPr>
        <p:spPr>
          <a:xfrm>
            <a:off x="5040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6" name="PlaceHolder 3"/>
          <p:cNvSpPr>
            <a:spLocks noGrp="1"/>
          </p:cNvSpPr>
          <p:nvPr>
            <p:ph/>
          </p:nvPr>
        </p:nvSpPr>
        <p:spPr>
          <a:xfrm>
            <a:off x="35712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7" name="PlaceHolder 4"/>
          <p:cNvSpPr>
            <a:spLocks noGrp="1"/>
          </p:cNvSpPr>
          <p:nvPr>
            <p:ph/>
          </p:nvPr>
        </p:nvSpPr>
        <p:spPr>
          <a:xfrm>
            <a:off x="663804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8" name="PlaceHolder 5"/>
          <p:cNvSpPr>
            <a:spLocks noGrp="1"/>
          </p:cNvSpPr>
          <p:nvPr>
            <p:ph/>
          </p:nvPr>
        </p:nvSpPr>
        <p:spPr>
          <a:xfrm>
            <a:off x="5040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39" name="PlaceHolder 6"/>
          <p:cNvSpPr>
            <a:spLocks noGrp="1"/>
          </p:cNvSpPr>
          <p:nvPr>
            <p:ph/>
          </p:nvPr>
        </p:nvSpPr>
        <p:spPr>
          <a:xfrm>
            <a:off x="35712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40" name="PlaceHolder 7"/>
          <p:cNvSpPr>
            <a:spLocks noGrp="1"/>
          </p:cNvSpPr>
          <p:nvPr>
            <p:ph/>
          </p:nvPr>
        </p:nvSpPr>
        <p:spPr>
          <a:xfrm>
            <a:off x="663804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845AC6F8-817B-4EB6-8C10-BB21B324998C}" type="slidenum">
              <a:t>&lt;#&gt;</a:t>
            </a:fld>
          </a:p>
        </p:txBody>
      </p:sp>
      <p:sp>
        <p:nvSpPr>
          <p:cNvPr id="11" name="PlaceHolder 10"/>
          <p:cNvSpPr>
            <a:spLocks noGrp="1"/>
          </p:cNvSpPr>
          <p:nvPr>
            <p:ph type="dt" idx="1"/>
          </p:nvPr>
        </p:nvSpPr>
        <p:spPr/>
        <p:txBody>
          <a:bodyPr/>
          <a:p>
            <a:r>
              <a:rPr lang="en-AE"/>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D58E73F9-FDF6-4E9C-A3C0-008E418113F4}" type="slidenum">
              <a:t>&lt;#&gt;</a:t>
            </a:fld>
          </a:p>
        </p:txBody>
      </p:sp>
      <p:sp>
        <p:nvSpPr>
          <p:cNvPr id="4" name="PlaceHolder 3"/>
          <p:cNvSpPr>
            <a:spLocks noGrp="1"/>
          </p:cNvSpPr>
          <p:nvPr>
            <p:ph type="dt" idx="4"/>
          </p:nvPr>
        </p:nvSpPr>
        <p:spPr/>
        <p:txBody>
          <a:bodyPr/>
          <a:p>
            <a:r>
              <a:rPr lang="en-AE"/>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47" name="PlaceHolder 2"/>
          <p:cNvSpPr>
            <a:spLocks noGrp="1"/>
          </p:cNvSpPr>
          <p:nvPr>
            <p:ph type="subTitle"/>
          </p:nvPr>
        </p:nvSpPr>
        <p:spPr>
          <a:xfrm>
            <a:off x="504000" y="2376000"/>
            <a:ext cx="9071640" cy="2754000"/>
          </a:xfrm>
          <a:prstGeom prst="rect">
            <a:avLst/>
          </a:prstGeom>
          <a:noFill/>
          <a:ln w="0">
            <a:noFill/>
          </a:ln>
        </p:spPr>
        <p:txBody>
          <a:bodyPr lIns="0" rIns="0" tIns="0" bIns="0" anchor="ctr">
            <a:noAutofit/>
          </a:bodyPr>
          <a:p>
            <a:pPr indent="0" algn="ctr">
              <a:buNone/>
            </a:pPr>
            <a:endParaRPr b="0" lang="en-AE" sz="3200" spc="-1" strike="noStrike">
              <a:solidFill>
                <a:srgbClr val="ffffff"/>
              </a:solidFill>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4EBE3C74-E340-4B9A-B1B4-2DDE68E5DFAE}" type="slidenum">
              <a:t>&lt;#&gt;</a:t>
            </a:fld>
          </a:p>
        </p:txBody>
      </p:sp>
      <p:sp>
        <p:nvSpPr>
          <p:cNvPr id="6" name="PlaceHolder 5"/>
          <p:cNvSpPr>
            <a:spLocks noGrp="1"/>
          </p:cNvSpPr>
          <p:nvPr>
            <p:ph type="dt" idx="4"/>
          </p:nvPr>
        </p:nvSpPr>
        <p:spPr/>
        <p:txBody>
          <a:bodyPr/>
          <a:p>
            <a:r>
              <a:rPr lang="en-AE"/>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49" name="PlaceHolder 2"/>
          <p:cNvSpPr>
            <a:spLocks noGrp="1"/>
          </p:cNvSpPr>
          <p:nvPr>
            <p:ph/>
          </p:nvPr>
        </p:nvSpPr>
        <p:spPr>
          <a:xfrm>
            <a:off x="504000" y="2376000"/>
            <a:ext cx="907164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BB4EABEE-A989-4B20-9793-D87E2F32FC80}" type="slidenum">
              <a:t>&lt;#&gt;</a:t>
            </a:fld>
          </a:p>
        </p:txBody>
      </p:sp>
      <p:sp>
        <p:nvSpPr>
          <p:cNvPr id="6" name="PlaceHolder 5"/>
          <p:cNvSpPr>
            <a:spLocks noGrp="1"/>
          </p:cNvSpPr>
          <p:nvPr>
            <p:ph type="dt" idx="4"/>
          </p:nvPr>
        </p:nvSpPr>
        <p:spPr/>
        <p:txBody>
          <a:bodyPr/>
          <a:p>
            <a:r>
              <a:rPr lang="en-AE"/>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51"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2"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D794C40A-18AA-477E-BFD4-9F85FAF8111E}" type="slidenum">
              <a:t>&lt;#&gt;</a:t>
            </a:fld>
          </a:p>
        </p:txBody>
      </p:sp>
      <p:sp>
        <p:nvSpPr>
          <p:cNvPr id="7" name="PlaceHolder 6"/>
          <p:cNvSpPr>
            <a:spLocks noGrp="1"/>
          </p:cNvSpPr>
          <p:nvPr>
            <p:ph type="dt" idx="4"/>
          </p:nvPr>
        </p:nvSpPr>
        <p:spPr/>
        <p:txBody>
          <a:bodyPr/>
          <a:p>
            <a:r>
              <a:rPr lang="en-AE"/>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0FDE1539-1489-47B1-8A4D-3613A445C81B}" type="slidenum">
              <a:t>&lt;#&gt;</a:t>
            </a:fld>
          </a:p>
        </p:txBody>
      </p:sp>
      <p:sp>
        <p:nvSpPr>
          <p:cNvPr id="5" name="PlaceHolder 4"/>
          <p:cNvSpPr>
            <a:spLocks noGrp="1"/>
          </p:cNvSpPr>
          <p:nvPr>
            <p:ph type="dt" idx="4"/>
          </p:nvPr>
        </p:nvSpPr>
        <p:spPr/>
        <p:txBody>
          <a:bodyPr/>
          <a:p>
            <a:r>
              <a:rPr lang="en-AE"/>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810000"/>
            <a:ext cx="9071640" cy="6008760"/>
          </a:xfrm>
          <a:prstGeom prst="rect">
            <a:avLst/>
          </a:prstGeom>
          <a:noFill/>
          <a:ln w="0">
            <a:noFill/>
          </a:ln>
        </p:spPr>
        <p:txBody>
          <a:bodyPr lIns="0" rIns="0" tIns="0" bIns="0" anchor="ctr">
            <a:noAutofit/>
          </a:bodyPr>
          <a:p>
            <a:pPr algn="ctr"/>
            <a:endParaRPr b="0" lang="en-AE" sz="3200" spc="-1" strike="noStrike">
              <a:solidFill>
                <a:srgbClr val="ffffff"/>
              </a:solidFill>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45AF6FF4-A28F-4AD6-99B5-0D7F1B25B2F3}" type="slidenum">
              <a:t>&lt;#&gt;</a:t>
            </a:fld>
          </a:p>
        </p:txBody>
      </p:sp>
      <p:sp>
        <p:nvSpPr>
          <p:cNvPr id="5" name="PlaceHolder 4"/>
          <p:cNvSpPr>
            <a:spLocks noGrp="1"/>
          </p:cNvSpPr>
          <p:nvPr>
            <p:ph type="dt" idx="4"/>
          </p:nvPr>
        </p:nvSpPr>
        <p:spPr/>
        <p:txBody>
          <a:bodyPr/>
          <a:p>
            <a:r>
              <a:rPr lang="en-AE"/>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56"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7"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8"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0FF5E7BD-3445-4316-8300-A3C4C7F8B643}" type="slidenum">
              <a:t>&lt;#&gt;</a:t>
            </a:fld>
          </a:p>
        </p:txBody>
      </p:sp>
      <p:sp>
        <p:nvSpPr>
          <p:cNvPr id="8" name="PlaceHolder 7"/>
          <p:cNvSpPr>
            <a:spLocks noGrp="1"/>
          </p:cNvSpPr>
          <p:nvPr>
            <p:ph type="dt" idx="4"/>
          </p:nvPr>
        </p:nvSpPr>
        <p:spPr/>
        <p:txBody>
          <a:bodyPr/>
          <a:p>
            <a:r>
              <a:rPr lang="en-AE"/>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60"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1"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2" name="PlaceHolder 4"/>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D34526A7-5EA2-4F5C-A5BF-7FB6C4D80205}" type="slidenum">
              <a:t>&lt;#&gt;</a:t>
            </a:fld>
          </a:p>
        </p:txBody>
      </p:sp>
      <p:sp>
        <p:nvSpPr>
          <p:cNvPr id="8" name="PlaceHolder 7"/>
          <p:cNvSpPr>
            <a:spLocks noGrp="1"/>
          </p:cNvSpPr>
          <p:nvPr>
            <p:ph type="dt" idx="4"/>
          </p:nvPr>
        </p:nvSpPr>
        <p:spPr/>
        <p:txBody>
          <a:bodyPr/>
          <a:p>
            <a:r>
              <a:rPr lang="en-AE"/>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64"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5"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6" name="PlaceHolder 4"/>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3AE2B40A-63C6-4E53-BEDD-A31141FBB389}" type="slidenum">
              <a:t>&lt;#&gt;</a:t>
            </a:fld>
          </a:p>
        </p:txBody>
      </p:sp>
      <p:sp>
        <p:nvSpPr>
          <p:cNvPr id="8" name="PlaceHolder 7"/>
          <p:cNvSpPr>
            <a:spLocks noGrp="1"/>
          </p:cNvSpPr>
          <p:nvPr>
            <p:ph type="dt" idx="4"/>
          </p:nvPr>
        </p:nvSpPr>
        <p:spPr/>
        <p:txBody>
          <a:bodyPr/>
          <a:p>
            <a:r>
              <a:rPr lang="en-AE"/>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68" name="PlaceHolder 2"/>
          <p:cNvSpPr>
            <a:spLocks noGrp="1"/>
          </p:cNvSpPr>
          <p:nvPr>
            <p:ph/>
          </p:nvPr>
        </p:nvSpPr>
        <p:spPr>
          <a:xfrm>
            <a:off x="504000" y="237600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9" name="PlaceHolder 3"/>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38CCB31C-4F94-42D5-9D57-339D06BE5779}" type="slidenum">
              <a:t>&lt;#&gt;</a:t>
            </a:fld>
          </a:p>
        </p:txBody>
      </p:sp>
      <p:sp>
        <p:nvSpPr>
          <p:cNvPr id="7" name="PlaceHolder 6"/>
          <p:cNvSpPr>
            <a:spLocks noGrp="1"/>
          </p:cNvSpPr>
          <p:nvPr>
            <p:ph type="dt" idx="4"/>
          </p:nvPr>
        </p:nvSpPr>
        <p:spPr/>
        <p:txBody>
          <a:bodyPr/>
          <a:p>
            <a:r>
              <a:rPr lang="en-AE"/>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71"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2"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3"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4" name="PlaceHolder 5"/>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A35D92F4-E30D-4E4E-A5C3-BEB995A95138}" type="slidenum">
              <a:t>&lt;#&gt;</a:t>
            </a:fld>
          </a:p>
        </p:txBody>
      </p:sp>
      <p:sp>
        <p:nvSpPr>
          <p:cNvPr id="9" name="PlaceHolder 8"/>
          <p:cNvSpPr>
            <a:spLocks noGrp="1"/>
          </p:cNvSpPr>
          <p:nvPr>
            <p:ph type="dt" idx="4"/>
          </p:nvPr>
        </p:nvSpPr>
        <p:spPr/>
        <p:txBody>
          <a:bodyPr/>
          <a:p>
            <a:r>
              <a:rPr lang="en-AE"/>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76" name="PlaceHolder 2"/>
          <p:cNvSpPr>
            <a:spLocks noGrp="1"/>
          </p:cNvSpPr>
          <p:nvPr>
            <p:ph/>
          </p:nvPr>
        </p:nvSpPr>
        <p:spPr>
          <a:xfrm>
            <a:off x="5040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7" name="PlaceHolder 3"/>
          <p:cNvSpPr>
            <a:spLocks noGrp="1"/>
          </p:cNvSpPr>
          <p:nvPr>
            <p:ph/>
          </p:nvPr>
        </p:nvSpPr>
        <p:spPr>
          <a:xfrm>
            <a:off x="35712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8" name="PlaceHolder 4"/>
          <p:cNvSpPr>
            <a:spLocks noGrp="1"/>
          </p:cNvSpPr>
          <p:nvPr>
            <p:ph/>
          </p:nvPr>
        </p:nvSpPr>
        <p:spPr>
          <a:xfrm>
            <a:off x="663804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9" name="PlaceHolder 5"/>
          <p:cNvSpPr>
            <a:spLocks noGrp="1"/>
          </p:cNvSpPr>
          <p:nvPr>
            <p:ph/>
          </p:nvPr>
        </p:nvSpPr>
        <p:spPr>
          <a:xfrm>
            <a:off x="5040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80" name="PlaceHolder 6"/>
          <p:cNvSpPr>
            <a:spLocks noGrp="1"/>
          </p:cNvSpPr>
          <p:nvPr>
            <p:ph/>
          </p:nvPr>
        </p:nvSpPr>
        <p:spPr>
          <a:xfrm>
            <a:off x="35712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81" name="PlaceHolder 7"/>
          <p:cNvSpPr>
            <a:spLocks noGrp="1"/>
          </p:cNvSpPr>
          <p:nvPr>
            <p:ph/>
          </p:nvPr>
        </p:nvSpPr>
        <p:spPr>
          <a:xfrm>
            <a:off x="663804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E3F409D9-4B3F-48CF-AC36-7240C9E8EC24}" type="slidenum">
              <a:t>&lt;#&gt;</a:t>
            </a:fld>
          </a:p>
        </p:txBody>
      </p:sp>
      <p:sp>
        <p:nvSpPr>
          <p:cNvPr id="11" name="PlaceHolder 10"/>
          <p:cNvSpPr>
            <a:spLocks noGrp="1"/>
          </p:cNvSpPr>
          <p:nvPr>
            <p:ph type="dt" idx="4"/>
          </p:nvPr>
        </p:nvSpPr>
        <p:spPr/>
        <p:txBody>
          <a:bodyPr/>
          <a:p>
            <a:r>
              <a:rPr lang="en-AE"/>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6CA90D45-952F-464F-AFF8-1F3964CCD345}" type="slidenum">
              <a:t>&lt;#&gt;</a:t>
            </a:fld>
          </a:p>
        </p:txBody>
      </p:sp>
      <p:sp>
        <p:nvSpPr>
          <p:cNvPr id="4" name="PlaceHolder 3"/>
          <p:cNvSpPr>
            <a:spLocks noGrp="1"/>
          </p:cNvSpPr>
          <p:nvPr>
            <p:ph type="dt" idx="7"/>
          </p:nvPr>
        </p:nvSpPr>
        <p:spPr/>
        <p:txBody>
          <a:bodyPr/>
          <a:p>
            <a:r>
              <a:rPr lang="en-AE"/>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88" name="PlaceHolder 2"/>
          <p:cNvSpPr>
            <a:spLocks noGrp="1"/>
          </p:cNvSpPr>
          <p:nvPr>
            <p:ph type="subTitle"/>
          </p:nvPr>
        </p:nvSpPr>
        <p:spPr>
          <a:xfrm>
            <a:off x="504000" y="2376000"/>
            <a:ext cx="9071640" cy="2754000"/>
          </a:xfrm>
          <a:prstGeom prst="rect">
            <a:avLst/>
          </a:prstGeom>
          <a:noFill/>
          <a:ln w="0">
            <a:noFill/>
          </a:ln>
        </p:spPr>
        <p:txBody>
          <a:bodyPr lIns="0" rIns="0" tIns="0" bIns="0" anchor="ctr">
            <a:noAutofit/>
          </a:bodyPr>
          <a:p>
            <a:pPr indent="0" algn="ctr">
              <a:buNone/>
            </a:pPr>
            <a:endParaRPr b="0" lang="en-AE" sz="3200" spc="-1" strike="noStrike">
              <a:solidFill>
                <a:srgbClr val="ffffff"/>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5775C13E-0E2D-4B51-B5CD-0E8CE1802265}" type="slidenum">
              <a:t>&lt;#&gt;</a:t>
            </a:fld>
          </a:p>
        </p:txBody>
      </p:sp>
      <p:sp>
        <p:nvSpPr>
          <p:cNvPr id="6" name="PlaceHolder 5"/>
          <p:cNvSpPr>
            <a:spLocks noGrp="1"/>
          </p:cNvSpPr>
          <p:nvPr>
            <p:ph type="dt" idx="7"/>
          </p:nvPr>
        </p:nvSpPr>
        <p:spPr/>
        <p:txBody>
          <a:bodyPr/>
          <a:p>
            <a:r>
              <a:rPr lang="en-AE"/>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90" name="PlaceHolder 2"/>
          <p:cNvSpPr>
            <a:spLocks noGrp="1"/>
          </p:cNvSpPr>
          <p:nvPr>
            <p:ph/>
          </p:nvPr>
        </p:nvSpPr>
        <p:spPr>
          <a:xfrm>
            <a:off x="504000" y="2376000"/>
            <a:ext cx="907164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89B006E6-4C5F-448F-9BCF-49DFAC73A562}" type="slidenum">
              <a:t>&lt;#&gt;</a:t>
            </a:fld>
          </a:p>
        </p:txBody>
      </p:sp>
      <p:sp>
        <p:nvSpPr>
          <p:cNvPr id="6" name="PlaceHolder 5"/>
          <p:cNvSpPr>
            <a:spLocks noGrp="1"/>
          </p:cNvSpPr>
          <p:nvPr>
            <p:ph type="dt" idx="7"/>
          </p:nvPr>
        </p:nvSpPr>
        <p:spPr/>
        <p:txBody>
          <a:bodyPr/>
          <a:p>
            <a:r>
              <a:rPr lang="en-AE"/>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92"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3"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1368EC3A-66A2-431D-A2AF-9499246A7D84}" type="slidenum">
              <a:t>&lt;#&gt;</a:t>
            </a:fld>
          </a:p>
        </p:txBody>
      </p:sp>
      <p:sp>
        <p:nvSpPr>
          <p:cNvPr id="7" name="PlaceHolder 6"/>
          <p:cNvSpPr>
            <a:spLocks noGrp="1"/>
          </p:cNvSpPr>
          <p:nvPr>
            <p:ph type="dt" idx="7"/>
          </p:nvPr>
        </p:nvSpPr>
        <p:spPr/>
        <p:txBody>
          <a:bodyPr/>
          <a:p>
            <a:r>
              <a:rPr lang="en-AE"/>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A77388BD-3526-4F17-8239-BC554D81BC3D}" type="slidenum">
              <a:t>&lt;#&gt;</a:t>
            </a:fld>
          </a:p>
        </p:txBody>
      </p:sp>
      <p:sp>
        <p:nvSpPr>
          <p:cNvPr id="5" name="PlaceHolder 4"/>
          <p:cNvSpPr>
            <a:spLocks noGrp="1"/>
          </p:cNvSpPr>
          <p:nvPr>
            <p:ph type="dt" idx="7"/>
          </p:nvPr>
        </p:nvSpPr>
        <p:spPr/>
        <p:txBody>
          <a:bodyPr/>
          <a:p>
            <a:r>
              <a:rPr lang="en-AE"/>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504000" y="810000"/>
            <a:ext cx="9071640" cy="6008760"/>
          </a:xfrm>
          <a:prstGeom prst="rect">
            <a:avLst/>
          </a:prstGeom>
          <a:noFill/>
          <a:ln w="0">
            <a:noFill/>
          </a:ln>
        </p:spPr>
        <p:txBody>
          <a:bodyPr lIns="0" rIns="0" tIns="0" bIns="0" anchor="ctr">
            <a:noAutofit/>
          </a:bodyPr>
          <a:p>
            <a:pPr algn="ctr"/>
            <a:endParaRPr b="0" lang="en-AE" sz="3200" spc="-1" strike="noStrike">
              <a:solidFill>
                <a:srgbClr val="ffffff"/>
              </a:solidFill>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2B335CD4-7712-4948-A246-7406B43297D8}" type="slidenum">
              <a:t>&lt;#&gt;</a:t>
            </a:fld>
          </a:p>
        </p:txBody>
      </p:sp>
      <p:sp>
        <p:nvSpPr>
          <p:cNvPr id="5" name="PlaceHolder 4"/>
          <p:cNvSpPr>
            <a:spLocks noGrp="1"/>
          </p:cNvSpPr>
          <p:nvPr>
            <p:ph type="dt" idx="7"/>
          </p:nvPr>
        </p:nvSpPr>
        <p:spPr/>
        <p:txBody>
          <a:bodyPr/>
          <a:p>
            <a:r>
              <a:rPr lang="en-AE"/>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97"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8"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9"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D6B5C1AD-CC04-4B1E-A3A3-10D0E3F84231}" type="slidenum">
              <a:t>&lt;#&gt;</a:t>
            </a:fld>
          </a:p>
        </p:txBody>
      </p:sp>
      <p:sp>
        <p:nvSpPr>
          <p:cNvPr id="8" name="PlaceHolder 7"/>
          <p:cNvSpPr>
            <a:spLocks noGrp="1"/>
          </p:cNvSpPr>
          <p:nvPr>
            <p:ph type="dt" idx="7"/>
          </p:nvPr>
        </p:nvSpPr>
        <p:spPr/>
        <p:txBody>
          <a:bodyPr/>
          <a:p>
            <a:r>
              <a:rPr lang="en-AE"/>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01"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02"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03" name="PlaceHolder 4"/>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C8D4DD60-3E6D-4067-9B49-5266014A9CF7}" type="slidenum">
              <a:t>&lt;#&gt;</a:t>
            </a:fld>
          </a:p>
        </p:txBody>
      </p:sp>
      <p:sp>
        <p:nvSpPr>
          <p:cNvPr id="8" name="PlaceHolder 7"/>
          <p:cNvSpPr>
            <a:spLocks noGrp="1"/>
          </p:cNvSpPr>
          <p:nvPr>
            <p:ph type="dt" idx="7"/>
          </p:nvPr>
        </p:nvSpPr>
        <p:spPr/>
        <p:txBody>
          <a:bodyPr/>
          <a:p>
            <a:r>
              <a:rPr lang="en-AE"/>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05"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06"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07" name="PlaceHolder 4"/>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9CF973CE-8972-4880-BE80-0C81F3894D8F}" type="slidenum">
              <a:t>&lt;#&gt;</a:t>
            </a:fld>
          </a:p>
        </p:txBody>
      </p:sp>
      <p:sp>
        <p:nvSpPr>
          <p:cNvPr id="8" name="PlaceHolder 7"/>
          <p:cNvSpPr>
            <a:spLocks noGrp="1"/>
          </p:cNvSpPr>
          <p:nvPr>
            <p:ph type="dt" idx="7"/>
          </p:nvPr>
        </p:nvSpPr>
        <p:spPr/>
        <p:txBody>
          <a:bodyPr/>
          <a:p>
            <a:r>
              <a:rPr lang="en-AE"/>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09" name="PlaceHolder 2"/>
          <p:cNvSpPr>
            <a:spLocks noGrp="1"/>
          </p:cNvSpPr>
          <p:nvPr>
            <p:ph/>
          </p:nvPr>
        </p:nvSpPr>
        <p:spPr>
          <a:xfrm>
            <a:off x="504000" y="237600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0" name="PlaceHolder 3"/>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63374BD5-BBF7-4181-B03B-93E78E72B254}" type="slidenum">
              <a:t>&lt;#&gt;</a:t>
            </a:fld>
          </a:p>
        </p:txBody>
      </p:sp>
      <p:sp>
        <p:nvSpPr>
          <p:cNvPr id="7" name="PlaceHolder 6"/>
          <p:cNvSpPr>
            <a:spLocks noGrp="1"/>
          </p:cNvSpPr>
          <p:nvPr>
            <p:ph type="dt" idx="7"/>
          </p:nvPr>
        </p:nvSpPr>
        <p:spPr/>
        <p:txBody>
          <a:bodyPr/>
          <a:p>
            <a:r>
              <a:rPr lang="en-AE"/>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12"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3"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4"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5" name="PlaceHolder 5"/>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9EA719D2-A7B6-4C65-875A-548DFDAF270B}" type="slidenum">
              <a:t>&lt;#&gt;</a:t>
            </a:fld>
          </a:p>
        </p:txBody>
      </p:sp>
      <p:sp>
        <p:nvSpPr>
          <p:cNvPr id="9" name="PlaceHolder 8"/>
          <p:cNvSpPr>
            <a:spLocks noGrp="1"/>
          </p:cNvSpPr>
          <p:nvPr>
            <p:ph type="dt" idx="7"/>
          </p:nvPr>
        </p:nvSpPr>
        <p:spPr/>
        <p:txBody>
          <a:bodyPr/>
          <a:p>
            <a:r>
              <a:rPr lang="en-AE"/>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17" name="PlaceHolder 2"/>
          <p:cNvSpPr>
            <a:spLocks noGrp="1"/>
          </p:cNvSpPr>
          <p:nvPr>
            <p:ph/>
          </p:nvPr>
        </p:nvSpPr>
        <p:spPr>
          <a:xfrm>
            <a:off x="5040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8" name="PlaceHolder 3"/>
          <p:cNvSpPr>
            <a:spLocks noGrp="1"/>
          </p:cNvSpPr>
          <p:nvPr>
            <p:ph/>
          </p:nvPr>
        </p:nvSpPr>
        <p:spPr>
          <a:xfrm>
            <a:off x="35712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19" name="PlaceHolder 4"/>
          <p:cNvSpPr>
            <a:spLocks noGrp="1"/>
          </p:cNvSpPr>
          <p:nvPr>
            <p:ph/>
          </p:nvPr>
        </p:nvSpPr>
        <p:spPr>
          <a:xfrm>
            <a:off x="663804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20" name="PlaceHolder 5"/>
          <p:cNvSpPr>
            <a:spLocks noGrp="1"/>
          </p:cNvSpPr>
          <p:nvPr>
            <p:ph/>
          </p:nvPr>
        </p:nvSpPr>
        <p:spPr>
          <a:xfrm>
            <a:off x="5040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21" name="PlaceHolder 6"/>
          <p:cNvSpPr>
            <a:spLocks noGrp="1"/>
          </p:cNvSpPr>
          <p:nvPr>
            <p:ph/>
          </p:nvPr>
        </p:nvSpPr>
        <p:spPr>
          <a:xfrm>
            <a:off x="35712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22" name="PlaceHolder 7"/>
          <p:cNvSpPr>
            <a:spLocks noGrp="1"/>
          </p:cNvSpPr>
          <p:nvPr>
            <p:ph/>
          </p:nvPr>
        </p:nvSpPr>
        <p:spPr>
          <a:xfrm>
            <a:off x="663804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2B22E64C-EC8A-4E4F-9E40-03720DE65F63}" type="slidenum">
              <a:t>&lt;#&gt;</a:t>
            </a:fld>
          </a:p>
        </p:txBody>
      </p:sp>
      <p:sp>
        <p:nvSpPr>
          <p:cNvPr id="11" name="PlaceHolder 10"/>
          <p:cNvSpPr>
            <a:spLocks noGrp="1"/>
          </p:cNvSpPr>
          <p:nvPr>
            <p:ph type="dt" idx="7"/>
          </p:nvPr>
        </p:nvSpPr>
        <p:spPr/>
        <p:txBody>
          <a:bodyPr/>
          <a:p>
            <a:r>
              <a:rPr lang="en-AE"/>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1F0D7F0F-4370-43A9-B20E-C53C1B07CB68}" type="slidenum">
              <a:t>&lt;#&gt;</a:t>
            </a:fld>
          </a:p>
        </p:txBody>
      </p:sp>
      <p:sp>
        <p:nvSpPr>
          <p:cNvPr id="4" name="PlaceHolder 3"/>
          <p:cNvSpPr>
            <a:spLocks noGrp="1"/>
          </p:cNvSpPr>
          <p:nvPr>
            <p:ph type="dt" idx="10"/>
          </p:nvPr>
        </p:nvSpPr>
        <p:spPr/>
        <p:txBody>
          <a:bodyPr/>
          <a:p>
            <a:r>
              <a:rPr lang="en-AE"/>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29" name="PlaceHolder 2"/>
          <p:cNvSpPr>
            <a:spLocks noGrp="1"/>
          </p:cNvSpPr>
          <p:nvPr>
            <p:ph type="subTitle"/>
          </p:nvPr>
        </p:nvSpPr>
        <p:spPr>
          <a:xfrm>
            <a:off x="504000" y="2376000"/>
            <a:ext cx="9071640" cy="2754000"/>
          </a:xfrm>
          <a:prstGeom prst="rect">
            <a:avLst/>
          </a:prstGeom>
          <a:noFill/>
          <a:ln w="0">
            <a:noFill/>
          </a:ln>
        </p:spPr>
        <p:txBody>
          <a:bodyPr lIns="0" rIns="0" tIns="0" bIns="0" anchor="ctr">
            <a:noAutofit/>
          </a:bodyPr>
          <a:p>
            <a:pPr indent="0" algn="ctr">
              <a:buNone/>
            </a:pPr>
            <a:endParaRPr b="0" lang="en-AE" sz="3200" spc="-1" strike="noStrike">
              <a:solidFill>
                <a:srgbClr val="ffffff"/>
              </a:solidFill>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0E922E9B-358C-4270-BB61-952E0F317A27}" type="slidenum">
              <a:t>&lt;#&gt;</a:t>
            </a:fld>
          </a:p>
        </p:txBody>
      </p:sp>
      <p:sp>
        <p:nvSpPr>
          <p:cNvPr id="6" name="PlaceHolder 5"/>
          <p:cNvSpPr>
            <a:spLocks noGrp="1"/>
          </p:cNvSpPr>
          <p:nvPr>
            <p:ph type="dt" idx="10"/>
          </p:nvPr>
        </p:nvSpPr>
        <p:spPr/>
        <p:txBody>
          <a:bodyPr/>
          <a:p>
            <a:r>
              <a:rPr lang="en-AE"/>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31" name="PlaceHolder 2"/>
          <p:cNvSpPr>
            <a:spLocks noGrp="1"/>
          </p:cNvSpPr>
          <p:nvPr>
            <p:ph/>
          </p:nvPr>
        </p:nvSpPr>
        <p:spPr>
          <a:xfrm>
            <a:off x="504000" y="2376000"/>
            <a:ext cx="907164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854F0EAD-8DD1-4614-AA7D-3BF13F259433}" type="slidenum">
              <a:t>&lt;#&gt;</a:t>
            </a:fld>
          </a:p>
        </p:txBody>
      </p:sp>
      <p:sp>
        <p:nvSpPr>
          <p:cNvPr id="6" name="PlaceHolder 5"/>
          <p:cNvSpPr>
            <a:spLocks noGrp="1"/>
          </p:cNvSpPr>
          <p:nvPr>
            <p:ph type="dt" idx="10"/>
          </p:nvPr>
        </p:nvSpPr>
        <p:spPr/>
        <p:txBody>
          <a:bodyPr/>
          <a:p>
            <a:r>
              <a:rPr lang="en-AE"/>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33"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34"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7FC83ECB-A073-4E20-A1B3-8E39FC828DAE}" type="slidenum">
              <a:t>&lt;#&gt;</a:t>
            </a:fld>
          </a:p>
        </p:txBody>
      </p:sp>
      <p:sp>
        <p:nvSpPr>
          <p:cNvPr id="7" name="PlaceHolder 6"/>
          <p:cNvSpPr>
            <a:spLocks noGrp="1"/>
          </p:cNvSpPr>
          <p:nvPr>
            <p:ph type="dt" idx="10"/>
          </p:nvPr>
        </p:nvSpPr>
        <p:spPr/>
        <p:txBody>
          <a:bodyPr/>
          <a:p>
            <a:r>
              <a:rPr lang="en-AE"/>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5"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6F8B63EB-1F51-4FCC-BD06-E27958214DDE}" type="slidenum">
              <a:t>&lt;#&gt;</a:t>
            </a:fld>
          </a:p>
        </p:txBody>
      </p:sp>
      <p:sp>
        <p:nvSpPr>
          <p:cNvPr id="5" name="PlaceHolder 4"/>
          <p:cNvSpPr>
            <a:spLocks noGrp="1"/>
          </p:cNvSpPr>
          <p:nvPr>
            <p:ph type="dt" idx="10"/>
          </p:nvPr>
        </p:nvSpPr>
        <p:spPr/>
        <p:txBody>
          <a:bodyPr/>
          <a:p>
            <a:r>
              <a:rPr lang="en-AE"/>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6" name="PlaceHolder 1"/>
          <p:cNvSpPr>
            <a:spLocks noGrp="1"/>
          </p:cNvSpPr>
          <p:nvPr>
            <p:ph type="subTitle"/>
          </p:nvPr>
        </p:nvSpPr>
        <p:spPr>
          <a:xfrm>
            <a:off x="504000" y="810000"/>
            <a:ext cx="9071640" cy="6008760"/>
          </a:xfrm>
          <a:prstGeom prst="rect">
            <a:avLst/>
          </a:prstGeom>
          <a:noFill/>
          <a:ln w="0">
            <a:noFill/>
          </a:ln>
        </p:spPr>
        <p:txBody>
          <a:bodyPr lIns="0" rIns="0" tIns="0" bIns="0" anchor="ctr">
            <a:noAutofit/>
          </a:bodyPr>
          <a:p>
            <a:pPr algn="ctr"/>
            <a:endParaRPr b="0" lang="en-AE" sz="3200" spc="-1" strike="noStrike">
              <a:solidFill>
                <a:srgbClr val="ffffff"/>
              </a:solidFill>
              <a:latin typeface="Arial"/>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99BA7454-7E69-4174-AD77-F038B29B1DDD}" type="slidenum">
              <a:t>&lt;#&gt;</a:t>
            </a:fld>
          </a:p>
        </p:txBody>
      </p:sp>
      <p:sp>
        <p:nvSpPr>
          <p:cNvPr id="5" name="PlaceHolder 4"/>
          <p:cNvSpPr>
            <a:spLocks noGrp="1"/>
          </p:cNvSpPr>
          <p:nvPr>
            <p:ph type="dt" idx="10"/>
          </p:nvPr>
        </p:nvSpPr>
        <p:spPr/>
        <p:txBody>
          <a:bodyPr/>
          <a:p>
            <a:r>
              <a:rPr lang="en-AE"/>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38"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39" name="PlaceHolder 3"/>
          <p:cNvSpPr>
            <a:spLocks noGrp="1"/>
          </p:cNvSpPr>
          <p:nvPr>
            <p:ph/>
          </p:nvPr>
        </p:nvSpPr>
        <p:spPr>
          <a:xfrm>
            <a:off x="515268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40"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998BE84A-347F-4E93-BC7E-1CCBB7863D03}" type="slidenum">
              <a:t>&lt;#&gt;</a:t>
            </a:fld>
          </a:p>
        </p:txBody>
      </p:sp>
      <p:sp>
        <p:nvSpPr>
          <p:cNvPr id="8" name="PlaceHolder 7"/>
          <p:cNvSpPr>
            <a:spLocks noGrp="1"/>
          </p:cNvSpPr>
          <p:nvPr>
            <p:ph type="dt" idx="10"/>
          </p:nvPr>
        </p:nvSpPr>
        <p:spPr/>
        <p:txBody>
          <a:bodyPr/>
          <a:p>
            <a:r>
              <a:rPr lang="en-AE"/>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42" name="PlaceHolder 2"/>
          <p:cNvSpPr>
            <a:spLocks noGrp="1"/>
          </p:cNvSpPr>
          <p:nvPr>
            <p:ph/>
          </p:nvPr>
        </p:nvSpPr>
        <p:spPr>
          <a:xfrm>
            <a:off x="504000" y="2376000"/>
            <a:ext cx="4426920" cy="275400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43"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44" name="PlaceHolder 4"/>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320C363B-F2A8-42A0-B193-561F83E30074}" type="slidenum">
              <a:t>&lt;#&gt;</a:t>
            </a:fld>
          </a:p>
        </p:txBody>
      </p:sp>
      <p:sp>
        <p:nvSpPr>
          <p:cNvPr id="8" name="PlaceHolder 7"/>
          <p:cNvSpPr>
            <a:spLocks noGrp="1"/>
          </p:cNvSpPr>
          <p:nvPr>
            <p:ph type="dt" idx="10"/>
          </p:nvPr>
        </p:nvSpPr>
        <p:spPr/>
        <p:txBody>
          <a:bodyPr/>
          <a:p>
            <a:r>
              <a:rPr lang="en-AE"/>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46"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47"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48" name="PlaceHolder 4"/>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AE63DFC7-AE52-44F5-8634-4D183A42151A}" type="slidenum">
              <a:t>&lt;#&gt;</a:t>
            </a:fld>
          </a:p>
        </p:txBody>
      </p:sp>
      <p:sp>
        <p:nvSpPr>
          <p:cNvPr id="8" name="PlaceHolder 7"/>
          <p:cNvSpPr>
            <a:spLocks noGrp="1"/>
          </p:cNvSpPr>
          <p:nvPr>
            <p:ph type="dt" idx="10"/>
          </p:nvPr>
        </p:nvSpPr>
        <p:spPr/>
        <p:txBody>
          <a:bodyPr/>
          <a:p>
            <a:r>
              <a:rPr lang="en-AE"/>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50" name="PlaceHolder 2"/>
          <p:cNvSpPr>
            <a:spLocks noGrp="1"/>
          </p:cNvSpPr>
          <p:nvPr>
            <p:ph/>
          </p:nvPr>
        </p:nvSpPr>
        <p:spPr>
          <a:xfrm>
            <a:off x="504000" y="237600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51" name="PlaceHolder 3"/>
          <p:cNvSpPr>
            <a:spLocks noGrp="1"/>
          </p:cNvSpPr>
          <p:nvPr>
            <p:ph/>
          </p:nvPr>
        </p:nvSpPr>
        <p:spPr>
          <a:xfrm>
            <a:off x="504000" y="3814920"/>
            <a:ext cx="907164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2220B79C-F854-4CC4-8CA5-8E3BDE70E3CE}" type="slidenum">
              <a:t>&lt;#&gt;</a:t>
            </a:fld>
          </a:p>
        </p:txBody>
      </p:sp>
      <p:sp>
        <p:nvSpPr>
          <p:cNvPr id="7" name="PlaceHolder 6"/>
          <p:cNvSpPr>
            <a:spLocks noGrp="1"/>
          </p:cNvSpPr>
          <p:nvPr>
            <p:ph type="dt" idx="10"/>
          </p:nvPr>
        </p:nvSpPr>
        <p:spPr/>
        <p:txBody>
          <a:bodyPr/>
          <a:p>
            <a:r>
              <a:rPr lang="en-AE"/>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53" name="PlaceHolder 2"/>
          <p:cNvSpPr>
            <a:spLocks noGrp="1"/>
          </p:cNvSpPr>
          <p:nvPr>
            <p:ph/>
          </p:nvPr>
        </p:nvSpPr>
        <p:spPr>
          <a:xfrm>
            <a:off x="50400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54" name="PlaceHolder 3"/>
          <p:cNvSpPr>
            <a:spLocks noGrp="1"/>
          </p:cNvSpPr>
          <p:nvPr>
            <p:ph/>
          </p:nvPr>
        </p:nvSpPr>
        <p:spPr>
          <a:xfrm>
            <a:off x="5152680" y="237600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55" name="PlaceHolder 4"/>
          <p:cNvSpPr>
            <a:spLocks noGrp="1"/>
          </p:cNvSpPr>
          <p:nvPr>
            <p:ph/>
          </p:nvPr>
        </p:nvSpPr>
        <p:spPr>
          <a:xfrm>
            <a:off x="50400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56" name="PlaceHolder 5"/>
          <p:cNvSpPr>
            <a:spLocks noGrp="1"/>
          </p:cNvSpPr>
          <p:nvPr>
            <p:ph/>
          </p:nvPr>
        </p:nvSpPr>
        <p:spPr>
          <a:xfrm>
            <a:off x="5152680" y="3814920"/>
            <a:ext cx="442692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7" name="PlaceHolder 6"/>
          <p:cNvSpPr>
            <a:spLocks noGrp="1"/>
          </p:cNvSpPr>
          <p:nvPr>
            <p:ph type="ftr" idx="11"/>
          </p:nvPr>
        </p:nvSpPr>
        <p:spPr/>
        <p:txBody>
          <a:bodyPr/>
          <a:p>
            <a:r>
              <a:t>Footer</a:t>
            </a:r>
          </a:p>
        </p:txBody>
      </p:sp>
      <p:sp>
        <p:nvSpPr>
          <p:cNvPr id="8" name="PlaceHolder 7"/>
          <p:cNvSpPr>
            <a:spLocks noGrp="1"/>
          </p:cNvSpPr>
          <p:nvPr>
            <p:ph type="sldNum" idx="12"/>
          </p:nvPr>
        </p:nvSpPr>
        <p:spPr/>
        <p:txBody>
          <a:bodyPr/>
          <a:p>
            <a:fld id="{BAB8FA59-D177-4D49-8D75-EF2B0A1F269C}" type="slidenum">
              <a:t>&lt;#&gt;</a:t>
            </a:fld>
          </a:p>
        </p:txBody>
      </p:sp>
      <p:sp>
        <p:nvSpPr>
          <p:cNvPr id="9" name="PlaceHolder 8"/>
          <p:cNvSpPr>
            <a:spLocks noGrp="1"/>
          </p:cNvSpPr>
          <p:nvPr>
            <p:ph type="dt" idx="10"/>
          </p:nvPr>
        </p:nvSpPr>
        <p:spPr/>
        <p:txBody>
          <a:bodyPr/>
          <a:p>
            <a:r>
              <a:rPr lang="en-AE"/>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endParaRPr b="0" lang="en-AE" sz="4400" spc="-1" strike="noStrike">
              <a:solidFill>
                <a:srgbClr val="ffffff"/>
              </a:solidFill>
              <a:latin typeface="Arial"/>
            </a:endParaRPr>
          </a:p>
        </p:txBody>
      </p:sp>
      <p:sp>
        <p:nvSpPr>
          <p:cNvPr id="158" name="PlaceHolder 2"/>
          <p:cNvSpPr>
            <a:spLocks noGrp="1"/>
          </p:cNvSpPr>
          <p:nvPr>
            <p:ph/>
          </p:nvPr>
        </p:nvSpPr>
        <p:spPr>
          <a:xfrm>
            <a:off x="5040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59" name="PlaceHolder 3"/>
          <p:cNvSpPr>
            <a:spLocks noGrp="1"/>
          </p:cNvSpPr>
          <p:nvPr>
            <p:ph/>
          </p:nvPr>
        </p:nvSpPr>
        <p:spPr>
          <a:xfrm>
            <a:off x="357120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60" name="PlaceHolder 4"/>
          <p:cNvSpPr>
            <a:spLocks noGrp="1"/>
          </p:cNvSpPr>
          <p:nvPr>
            <p:ph/>
          </p:nvPr>
        </p:nvSpPr>
        <p:spPr>
          <a:xfrm>
            <a:off x="6638040" y="237600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61" name="PlaceHolder 5"/>
          <p:cNvSpPr>
            <a:spLocks noGrp="1"/>
          </p:cNvSpPr>
          <p:nvPr>
            <p:ph/>
          </p:nvPr>
        </p:nvSpPr>
        <p:spPr>
          <a:xfrm>
            <a:off x="5040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62" name="PlaceHolder 6"/>
          <p:cNvSpPr>
            <a:spLocks noGrp="1"/>
          </p:cNvSpPr>
          <p:nvPr>
            <p:ph/>
          </p:nvPr>
        </p:nvSpPr>
        <p:spPr>
          <a:xfrm>
            <a:off x="357120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163" name="PlaceHolder 7"/>
          <p:cNvSpPr>
            <a:spLocks noGrp="1"/>
          </p:cNvSpPr>
          <p:nvPr>
            <p:ph/>
          </p:nvPr>
        </p:nvSpPr>
        <p:spPr>
          <a:xfrm>
            <a:off x="6638040" y="3814920"/>
            <a:ext cx="2920680" cy="1313640"/>
          </a:xfrm>
          <a:prstGeom prst="rect">
            <a:avLst/>
          </a:prstGeom>
          <a:noFill/>
          <a:ln w="0">
            <a:noFill/>
          </a:ln>
        </p:spPr>
        <p:txBody>
          <a:bodyPr lIns="0" rIns="0" tIns="0" bIns="0" anchor="t">
            <a:normAutofit/>
          </a:bodyPr>
          <a:p>
            <a:pPr indent="0">
              <a:spcBef>
                <a:spcPts val="1414"/>
              </a:spcBef>
              <a:buNone/>
            </a:pPr>
            <a:endParaRPr b="0" lang="en-AE" sz="3150" spc="-1" strike="noStrike">
              <a:solidFill>
                <a:srgbClr val="ffffff"/>
              </a:solidFill>
              <a:latin typeface="Arial"/>
            </a:endParaRPr>
          </a:p>
        </p:txBody>
      </p:sp>
      <p:sp>
        <p:nvSpPr>
          <p:cNvPr id="9" name="PlaceHolder 8"/>
          <p:cNvSpPr>
            <a:spLocks noGrp="1"/>
          </p:cNvSpPr>
          <p:nvPr>
            <p:ph type="ftr" idx="11"/>
          </p:nvPr>
        </p:nvSpPr>
        <p:spPr/>
        <p:txBody>
          <a:bodyPr/>
          <a:p>
            <a:r>
              <a:t>Footer</a:t>
            </a:r>
          </a:p>
        </p:txBody>
      </p:sp>
      <p:sp>
        <p:nvSpPr>
          <p:cNvPr id="10" name="PlaceHolder 9"/>
          <p:cNvSpPr>
            <a:spLocks noGrp="1"/>
          </p:cNvSpPr>
          <p:nvPr>
            <p:ph type="sldNum" idx="12"/>
          </p:nvPr>
        </p:nvSpPr>
        <p:spPr/>
        <p:txBody>
          <a:bodyPr/>
          <a:p>
            <a:fld id="{18BCF280-81B1-404C-B1A7-836B8CE950C7}" type="slidenum">
              <a:t>&lt;#&gt;</a:t>
            </a:fld>
          </a:p>
        </p:txBody>
      </p:sp>
      <p:sp>
        <p:nvSpPr>
          <p:cNvPr id="11" name="PlaceHolder 10"/>
          <p:cNvSpPr>
            <a:spLocks noGrp="1"/>
          </p:cNvSpPr>
          <p:nvPr>
            <p:ph type="dt" idx="10"/>
          </p:nvPr>
        </p:nvSpPr>
        <p:spPr/>
        <p:txBody>
          <a:bodyPr/>
          <a:p>
            <a:r>
              <a:rPr lang="en-A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r>
              <a:rPr b="0" lang="en-AE" sz="4400" spc="-1" strike="noStrike">
                <a:solidFill>
                  <a:srgbClr val="ffffff"/>
                </a:solidFill>
                <a:latin typeface="Arial"/>
              </a:rPr>
              <a:t>Click to edit the title text format</a:t>
            </a:r>
            <a:endParaRPr b="0" lang="en-AE" sz="4400" spc="-1" strike="noStrike">
              <a:solidFill>
                <a:srgbClr val="ffffff"/>
              </a:solidFill>
              <a:latin typeface="Arial"/>
            </a:endParaRPr>
          </a:p>
        </p:txBody>
      </p:sp>
      <p:sp>
        <p:nvSpPr>
          <p:cNvPr id="1" name="PlaceHolder 2"/>
          <p:cNvSpPr>
            <a:spLocks noGrp="1"/>
          </p:cNvSpPr>
          <p:nvPr>
            <p:ph type="body"/>
          </p:nvPr>
        </p:nvSpPr>
        <p:spPr>
          <a:xfrm>
            <a:off x="504000" y="2376000"/>
            <a:ext cx="9071640" cy="2754000"/>
          </a:xfrm>
          <a:prstGeom prst="rect">
            <a:avLst/>
          </a:prstGeom>
          <a:noFill/>
          <a:ln w="0">
            <a:noFill/>
          </a:ln>
        </p:spPr>
        <p:txBody>
          <a:bodyPr lIns="0" rIns="0" tIns="0" bIns="0" anchor="t">
            <a:normAutofit/>
          </a:bodyPr>
          <a:p>
            <a:pPr marL="432000" indent="-324000">
              <a:spcBef>
                <a:spcPts val="1414"/>
              </a:spcBef>
              <a:buClr>
                <a:srgbClr val="ffffff"/>
              </a:buClr>
              <a:buSzPct val="45000"/>
              <a:buFont typeface="Wingdings" charset="2"/>
              <a:buChar char=""/>
            </a:pPr>
            <a:r>
              <a:rPr b="0" lang="en-AE" sz="3150" spc="-1" strike="noStrike">
                <a:solidFill>
                  <a:srgbClr val="ffffff"/>
                </a:solidFill>
                <a:latin typeface="Arial"/>
              </a:rPr>
              <a:t>Click to edit the outline text format</a:t>
            </a:r>
            <a:endParaRPr b="0" lang="en-AE" sz="315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AE" sz="2400" spc="-1" strike="noStrike">
                <a:solidFill>
                  <a:srgbClr val="ffffff"/>
                </a:solidFill>
                <a:latin typeface="Arial"/>
              </a:rPr>
              <a:t>Second Outline Level</a:t>
            </a:r>
            <a:endParaRPr b="0" lang="en-AE" sz="24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AE" sz="1800" spc="-1" strike="noStrike">
                <a:solidFill>
                  <a:srgbClr val="ffffff"/>
                </a:solidFill>
                <a:latin typeface="Arial"/>
              </a:rPr>
              <a:t>Third Outline Level</a:t>
            </a:r>
            <a:endParaRPr b="0" lang="en-AE"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AE" sz="1500" spc="-1" strike="noStrike">
                <a:solidFill>
                  <a:srgbClr val="ffffff"/>
                </a:solidFill>
                <a:latin typeface="Arial"/>
              </a:rPr>
              <a:t>Fourth Outline Level</a:t>
            </a:r>
            <a:endParaRPr b="0" lang="en-AE" sz="15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AE" sz="1500" spc="-1" strike="noStrike">
                <a:solidFill>
                  <a:srgbClr val="ffffff"/>
                </a:solidFill>
                <a:latin typeface="Arial"/>
              </a:rPr>
              <a:t>Fifth Outline Level</a:t>
            </a:r>
            <a:endParaRPr b="0" lang="en-AE" sz="15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AE" sz="1500" spc="-1" strike="noStrike">
                <a:solidFill>
                  <a:srgbClr val="ffffff"/>
                </a:solidFill>
                <a:latin typeface="Arial"/>
              </a:rPr>
              <a:t>Sixth Outline Level</a:t>
            </a:r>
            <a:endParaRPr b="0" lang="en-AE" sz="15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AE" sz="1500" spc="-1" strike="noStrike">
                <a:solidFill>
                  <a:srgbClr val="ffffff"/>
                </a:solidFill>
                <a:latin typeface="Arial"/>
              </a:rPr>
              <a:t>Seventh Outline Level</a:t>
            </a:r>
            <a:endParaRPr b="0" lang="en-AE" sz="1500" spc="-1" strike="noStrike">
              <a:solidFill>
                <a:srgbClr val="ffffff"/>
              </a:solidFill>
              <a:latin typeface="Arial"/>
            </a:endParaRPr>
          </a:p>
        </p:txBody>
      </p:sp>
      <p:sp>
        <p:nvSpPr>
          <p:cNvPr id="2" name="PlaceHolder 3"/>
          <p:cNvSpPr>
            <a:spLocks noGrp="1"/>
          </p:cNvSpPr>
          <p:nvPr>
            <p:ph type="dt" idx="1"/>
          </p:nvPr>
        </p:nvSpPr>
        <p:spPr>
          <a:xfrm>
            <a:off x="504000" y="5164920"/>
            <a:ext cx="2348280" cy="390600"/>
          </a:xfrm>
          <a:prstGeom prst="rect">
            <a:avLst/>
          </a:prstGeom>
          <a:noFill/>
          <a:ln w="0">
            <a:noFill/>
          </a:ln>
        </p:spPr>
        <p:txBody>
          <a:bodyPr lIns="0" rIns="0" tIns="0" bIns="0" anchor="t">
            <a:noAutofit/>
          </a:bodyPr>
          <a:lstStyle>
            <a:lvl1pPr indent="0">
              <a:buNone/>
              <a:defRPr b="0" lang="en-AE" sz="1400" spc="-1" strike="noStrike">
                <a:solidFill>
                  <a:srgbClr val="ffffff"/>
                </a:solidFill>
                <a:latin typeface="Arial"/>
              </a:defRPr>
            </a:lvl1pPr>
          </a:lstStyle>
          <a:p>
            <a:pPr indent="0">
              <a:buNone/>
            </a:pPr>
            <a:r>
              <a:rPr b="0" lang="en-AE" sz="1400" spc="-1" strike="noStrike">
                <a:solidFill>
                  <a:srgbClr val="ffffff"/>
                </a:solidFill>
                <a:latin typeface="Arial"/>
              </a:rPr>
              <a:t>&lt;date/time&gt;</a:t>
            </a:r>
            <a:endParaRPr b="0" lang="en-AE" sz="1400" spc="-1" strike="noStrike">
              <a:solidFill>
                <a:srgbClr val="ffffff"/>
              </a:solidFill>
              <a:latin typeface="Arial"/>
            </a:endParaRPr>
          </a:p>
        </p:txBody>
      </p:sp>
      <p:sp>
        <p:nvSpPr>
          <p:cNvPr id="3" name="PlaceHolder 4"/>
          <p:cNvSpPr>
            <a:spLocks noGrp="1"/>
          </p:cNvSpPr>
          <p:nvPr>
            <p:ph type="ftr" idx="2"/>
          </p:nvPr>
        </p:nvSpPr>
        <p:spPr>
          <a:xfrm>
            <a:off x="3447360" y="5164920"/>
            <a:ext cx="3195000" cy="390600"/>
          </a:xfrm>
          <a:prstGeom prst="rect">
            <a:avLst/>
          </a:prstGeom>
          <a:noFill/>
          <a:ln w="0">
            <a:noFill/>
          </a:ln>
        </p:spPr>
        <p:txBody>
          <a:bodyPr lIns="0" rIns="0" tIns="0" bIns="0" anchor="t">
            <a:noAutofit/>
          </a:bodyPr>
          <a:lstStyle>
            <a:lvl1pPr indent="0" algn="ctr">
              <a:buNone/>
              <a:defRPr b="0" lang="en-AE" sz="1400" spc="-1" strike="noStrike">
                <a:solidFill>
                  <a:srgbClr val="ffffff"/>
                </a:solidFill>
                <a:latin typeface="Arial"/>
              </a:defRPr>
            </a:lvl1pPr>
          </a:lstStyle>
          <a:p>
            <a:pPr indent="0" algn="ctr">
              <a:buNone/>
            </a:pPr>
            <a:r>
              <a:rPr b="0" lang="en-AE" sz="1400" spc="-1" strike="noStrike">
                <a:solidFill>
                  <a:srgbClr val="ffffff"/>
                </a:solidFill>
                <a:latin typeface="Arial"/>
              </a:rPr>
              <a:t>&lt;footer&gt;</a:t>
            </a:r>
            <a:endParaRPr b="0" lang="en-AE" sz="1400" spc="-1" strike="noStrike">
              <a:solidFill>
                <a:srgbClr val="ffffff"/>
              </a:solidFill>
              <a:latin typeface="Arial"/>
            </a:endParaRPr>
          </a:p>
        </p:txBody>
      </p:sp>
      <p:sp>
        <p:nvSpPr>
          <p:cNvPr id="4" name="PlaceHolder 5"/>
          <p:cNvSpPr>
            <a:spLocks noGrp="1"/>
          </p:cNvSpPr>
          <p:nvPr>
            <p:ph type="sldNum" idx="3"/>
          </p:nvPr>
        </p:nvSpPr>
        <p:spPr>
          <a:xfrm>
            <a:off x="7227360" y="5164920"/>
            <a:ext cx="2348280" cy="390600"/>
          </a:xfrm>
          <a:prstGeom prst="rect">
            <a:avLst/>
          </a:prstGeom>
          <a:noFill/>
          <a:ln w="0">
            <a:noFill/>
          </a:ln>
        </p:spPr>
        <p:txBody>
          <a:bodyPr lIns="0" rIns="0" tIns="0" bIns="0" anchor="t">
            <a:noAutofit/>
          </a:bodyPr>
          <a:lstStyle>
            <a:lvl1pPr indent="0" algn="r">
              <a:buNone/>
              <a:defRPr b="0" lang="en-AE" sz="1400" spc="-1" strike="noStrike">
                <a:solidFill>
                  <a:srgbClr val="ffffff"/>
                </a:solidFill>
                <a:latin typeface="Arial"/>
              </a:defRPr>
            </a:lvl1pPr>
          </a:lstStyle>
          <a:p>
            <a:pPr indent="0" algn="r">
              <a:buNone/>
            </a:pPr>
            <a:fld id="{5311D1D3-17E2-4721-BD67-8C3BD1CE81A5}" type="slidenum">
              <a:rPr b="0" lang="en-AE" sz="1400" spc="-1" strike="noStrike">
                <a:solidFill>
                  <a:srgbClr val="ffffff"/>
                </a:solidFill>
                <a:latin typeface="Arial"/>
              </a:rPr>
              <a:t>&lt;number&gt;</a:t>
            </a:fld>
            <a:endParaRPr b="0" lang="en-AE"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0" lang="en-AE" sz="3300" spc="-1" strike="noStrike">
                <a:latin typeface="Arial"/>
              </a:rPr>
              <a:t>Click to edit the title text format</a:t>
            </a:r>
            <a:endParaRPr b="0" lang="en-AE" sz="3300" spc="-1" strike="noStrike">
              <a:latin typeface="Arial"/>
            </a:endParaRPr>
          </a:p>
        </p:txBody>
      </p:sp>
      <p:sp>
        <p:nvSpPr>
          <p:cNvPr id="42"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060"/>
              </a:spcBef>
              <a:buClr>
                <a:srgbClr val="000000"/>
              </a:buClr>
              <a:buSzPct val="45000"/>
              <a:buFont typeface="Wingdings" charset="2"/>
              <a:buChar char=""/>
            </a:pPr>
            <a:r>
              <a:rPr b="0" lang="en-AE" sz="2400" spc="-1" strike="noStrike">
                <a:latin typeface="Arial"/>
              </a:rPr>
              <a:t>Click to edit the outline text format</a:t>
            </a:r>
            <a:endParaRPr b="0" lang="en-AE" sz="2400" spc="-1" strike="noStrike">
              <a:latin typeface="Arial"/>
            </a:endParaRPr>
          </a:p>
          <a:p>
            <a:pPr lvl="1" marL="864000" indent="-324000">
              <a:spcBef>
                <a:spcPts val="850"/>
              </a:spcBef>
              <a:buClr>
                <a:srgbClr val="000000"/>
              </a:buClr>
              <a:buSzPct val="75000"/>
              <a:buFont typeface="Symbol" charset="2"/>
              <a:buChar char=""/>
            </a:pPr>
            <a:r>
              <a:rPr b="0" lang="en-AE" sz="2100" spc="-1" strike="noStrike">
                <a:latin typeface="Arial"/>
              </a:rPr>
              <a:t>Second Outline Level</a:t>
            </a:r>
            <a:endParaRPr b="0" lang="en-AE" sz="2100" spc="-1" strike="noStrike">
              <a:latin typeface="Arial"/>
            </a:endParaRPr>
          </a:p>
          <a:p>
            <a:pPr lvl="2" marL="1296000" indent="-288000">
              <a:spcBef>
                <a:spcPts val="638"/>
              </a:spcBef>
              <a:buClr>
                <a:srgbClr val="000000"/>
              </a:buClr>
              <a:buSzPct val="45000"/>
              <a:buFont typeface="Wingdings" charset="2"/>
              <a:buChar char=""/>
            </a:pPr>
            <a:r>
              <a:rPr b="0" lang="en-AE" sz="1800" spc="-1" strike="noStrike">
                <a:latin typeface="Arial"/>
              </a:rPr>
              <a:t>Third Outline Level</a:t>
            </a:r>
            <a:endParaRPr b="0" lang="en-AE" sz="1800" spc="-1" strike="noStrike">
              <a:latin typeface="Arial"/>
            </a:endParaRPr>
          </a:p>
          <a:p>
            <a:pPr lvl="3" marL="1728000" indent="-216000">
              <a:spcBef>
                <a:spcPts val="425"/>
              </a:spcBef>
              <a:buClr>
                <a:srgbClr val="000000"/>
              </a:buClr>
              <a:buSzPct val="75000"/>
              <a:buFont typeface="Symbol" charset="2"/>
              <a:buChar char=""/>
            </a:pPr>
            <a:r>
              <a:rPr b="0" lang="en-AE" sz="1500" spc="-1" strike="noStrike">
                <a:latin typeface="Arial"/>
              </a:rPr>
              <a:t>Fourth Outline Level</a:t>
            </a:r>
            <a:endParaRPr b="0" lang="en-AE" sz="1500" spc="-1" strike="noStrike">
              <a:latin typeface="Arial"/>
            </a:endParaRPr>
          </a:p>
          <a:p>
            <a:pPr lvl="4" marL="2160000" indent="-216000">
              <a:spcBef>
                <a:spcPts val="213"/>
              </a:spcBef>
              <a:buClr>
                <a:srgbClr val="000000"/>
              </a:buClr>
              <a:buSzPct val="45000"/>
              <a:buFont typeface="Wingdings" charset="2"/>
              <a:buChar char=""/>
            </a:pPr>
            <a:r>
              <a:rPr b="0" lang="en-AE" sz="1500" spc="-1" strike="noStrike">
                <a:latin typeface="Arial"/>
              </a:rPr>
              <a:t>Fifth Outline Level</a:t>
            </a:r>
            <a:endParaRPr b="0" lang="en-AE" sz="1500" spc="-1" strike="noStrike">
              <a:latin typeface="Arial"/>
            </a:endParaRPr>
          </a:p>
          <a:p>
            <a:pPr lvl="5" marL="2592000" indent="-216000">
              <a:spcBef>
                <a:spcPts val="213"/>
              </a:spcBef>
              <a:buClr>
                <a:srgbClr val="000000"/>
              </a:buClr>
              <a:buSzPct val="45000"/>
              <a:buFont typeface="Wingdings" charset="2"/>
              <a:buChar char=""/>
            </a:pPr>
            <a:r>
              <a:rPr b="0" lang="en-AE" sz="1500" spc="-1" strike="noStrike">
                <a:latin typeface="Arial"/>
              </a:rPr>
              <a:t>Sixth Outline Level</a:t>
            </a:r>
            <a:endParaRPr b="0" lang="en-AE" sz="1500" spc="-1" strike="noStrike">
              <a:latin typeface="Arial"/>
            </a:endParaRPr>
          </a:p>
          <a:p>
            <a:pPr lvl="6" marL="3024000" indent="-216000">
              <a:spcBef>
                <a:spcPts val="213"/>
              </a:spcBef>
              <a:buClr>
                <a:srgbClr val="000000"/>
              </a:buClr>
              <a:buSzPct val="45000"/>
              <a:buFont typeface="Wingdings" charset="2"/>
              <a:buChar char=""/>
            </a:pPr>
            <a:r>
              <a:rPr b="0" lang="en-AE" sz="1500" spc="-1" strike="noStrike">
                <a:latin typeface="Arial"/>
              </a:rPr>
              <a:t>Seventh Outline Level</a:t>
            </a:r>
            <a:endParaRPr b="0" lang="en-AE" sz="1500" spc="-1" strike="noStrike">
              <a:latin typeface="Arial"/>
            </a:endParaRPr>
          </a:p>
        </p:txBody>
      </p:sp>
      <p:sp>
        <p:nvSpPr>
          <p:cNvPr id="43" name="PlaceHolder 3"/>
          <p:cNvSpPr>
            <a:spLocks noGrp="1"/>
          </p:cNvSpPr>
          <p:nvPr>
            <p:ph type="dt" idx="4"/>
          </p:nvPr>
        </p:nvSpPr>
        <p:spPr>
          <a:xfrm>
            <a:off x="504000" y="5165280"/>
            <a:ext cx="2348280" cy="390960"/>
          </a:xfrm>
          <a:prstGeom prst="rect">
            <a:avLst/>
          </a:prstGeom>
          <a:noFill/>
          <a:ln w="0">
            <a:noFill/>
          </a:ln>
        </p:spPr>
        <p:txBody>
          <a:bodyPr lIns="0" rIns="0" tIns="0" bIns="0" anchor="t">
            <a:noAutofit/>
          </a:bodyPr>
          <a:lstStyle>
            <a:lvl1pPr indent="0">
              <a:buNone/>
              <a:defRPr b="0" lang="en-AE" sz="1400" spc="-1" strike="noStrike">
                <a:latin typeface="Arial"/>
              </a:defRPr>
            </a:lvl1pPr>
          </a:lstStyle>
          <a:p>
            <a:pPr indent="0">
              <a:buNone/>
            </a:pPr>
            <a:r>
              <a:rPr b="0" lang="en-AE" sz="1400" spc="-1" strike="noStrike">
                <a:latin typeface="Arial"/>
              </a:rPr>
              <a:t>&lt;date/time&gt;</a:t>
            </a:r>
            <a:endParaRPr b="0" lang="en-AE" sz="1400" spc="-1" strike="noStrike">
              <a:latin typeface="Arial"/>
            </a:endParaRPr>
          </a:p>
        </p:txBody>
      </p:sp>
      <p:sp>
        <p:nvSpPr>
          <p:cNvPr id="44" name="PlaceHolder 4"/>
          <p:cNvSpPr>
            <a:spLocks noGrp="1"/>
          </p:cNvSpPr>
          <p:nvPr>
            <p:ph type="ftr" idx="5"/>
          </p:nvPr>
        </p:nvSpPr>
        <p:spPr>
          <a:xfrm>
            <a:off x="3447360" y="5165280"/>
            <a:ext cx="3195000" cy="390960"/>
          </a:xfrm>
          <a:prstGeom prst="rect">
            <a:avLst/>
          </a:prstGeom>
          <a:noFill/>
          <a:ln w="0">
            <a:noFill/>
          </a:ln>
        </p:spPr>
        <p:txBody>
          <a:bodyPr lIns="0" rIns="0" tIns="0" bIns="0" anchor="t">
            <a:noAutofit/>
          </a:bodyPr>
          <a:lstStyle>
            <a:lvl1pPr indent="0" algn="ctr">
              <a:buNone/>
              <a:defRPr b="0" lang="en-AE" sz="1400" spc="-1" strike="noStrike">
                <a:latin typeface="Arial"/>
              </a:defRPr>
            </a:lvl1pPr>
          </a:lstStyle>
          <a:p>
            <a:pPr indent="0" algn="ctr">
              <a:buNone/>
            </a:pPr>
            <a:r>
              <a:rPr b="0" lang="en-AE" sz="1400" spc="-1" strike="noStrike">
                <a:latin typeface="Arial"/>
              </a:rPr>
              <a:t>&lt;footer&gt;</a:t>
            </a:r>
            <a:endParaRPr b="0" lang="en-AE" sz="1400" spc="-1" strike="noStrike">
              <a:latin typeface="Arial"/>
            </a:endParaRPr>
          </a:p>
        </p:txBody>
      </p:sp>
      <p:sp>
        <p:nvSpPr>
          <p:cNvPr id="45" name="PlaceHolder 5"/>
          <p:cNvSpPr>
            <a:spLocks noGrp="1"/>
          </p:cNvSpPr>
          <p:nvPr>
            <p:ph type="sldNum" idx="6"/>
          </p:nvPr>
        </p:nvSpPr>
        <p:spPr>
          <a:xfrm>
            <a:off x="7227360" y="5165280"/>
            <a:ext cx="2348280" cy="390960"/>
          </a:xfrm>
          <a:prstGeom prst="rect">
            <a:avLst/>
          </a:prstGeom>
          <a:noFill/>
          <a:ln w="0">
            <a:noFill/>
          </a:ln>
        </p:spPr>
        <p:txBody>
          <a:bodyPr lIns="0" rIns="0" tIns="0" bIns="0" anchor="t">
            <a:noAutofit/>
          </a:bodyPr>
          <a:lstStyle>
            <a:lvl1pPr indent="0" algn="r">
              <a:buNone/>
              <a:defRPr b="0" lang="en-AE" sz="1400" spc="-1" strike="noStrike">
                <a:latin typeface="Arial"/>
              </a:defRPr>
            </a:lvl1pPr>
          </a:lstStyle>
          <a:p>
            <a:pPr indent="0" algn="r">
              <a:buNone/>
            </a:pPr>
            <a:fld id="{AAD0C442-6560-4CB6-B18F-89B6247CA557}" type="slidenum">
              <a:rPr b="0" lang="en-AE" sz="1400" spc="-1" strike="noStrike">
                <a:latin typeface="Arial"/>
              </a:rPr>
              <a:t>&lt;number&gt;</a:t>
            </a:fld>
            <a:endParaRPr b="0" lang="en-AE" sz="14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504000" y="810000"/>
            <a:ext cx="9071640" cy="1296000"/>
          </a:xfrm>
          <a:prstGeom prst="rect">
            <a:avLst/>
          </a:prstGeom>
          <a:noFill/>
          <a:ln w="0">
            <a:noFill/>
          </a:ln>
        </p:spPr>
        <p:txBody>
          <a:bodyPr lIns="0" rIns="0" tIns="0" bIns="0" anchor="ctr">
            <a:noAutofit/>
          </a:bodyPr>
          <a:p>
            <a:pPr indent="0" algn="ctr">
              <a:buNone/>
            </a:pPr>
            <a:r>
              <a:rPr b="0" lang="en-AE" sz="4400" spc="-1" strike="noStrike">
                <a:solidFill>
                  <a:srgbClr val="ffffff"/>
                </a:solidFill>
                <a:latin typeface="Arial"/>
              </a:rPr>
              <a:t>Click to edit the title text format</a:t>
            </a:r>
            <a:endParaRPr b="0" lang="en-AE" sz="4400" spc="-1" strike="noStrike">
              <a:solidFill>
                <a:srgbClr val="ffffff"/>
              </a:solidFill>
              <a:latin typeface="Arial"/>
            </a:endParaRPr>
          </a:p>
        </p:txBody>
      </p:sp>
      <p:sp>
        <p:nvSpPr>
          <p:cNvPr id="83" name="PlaceHolder 2"/>
          <p:cNvSpPr>
            <a:spLocks noGrp="1"/>
          </p:cNvSpPr>
          <p:nvPr>
            <p:ph type="body"/>
          </p:nvPr>
        </p:nvSpPr>
        <p:spPr>
          <a:xfrm>
            <a:off x="504000" y="2376000"/>
            <a:ext cx="9071640" cy="2754000"/>
          </a:xfrm>
          <a:prstGeom prst="rect">
            <a:avLst/>
          </a:prstGeom>
          <a:noFill/>
          <a:ln w="0">
            <a:noFill/>
          </a:ln>
        </p:spPr>
        <p:txBody>
          <a:bodyPr lIns="0" rIns="0" tIns="0" bIns="0" anchor="t">
            <a:normAutofit/>
          </a:bodyPr>
          <a:p>
            <a:pPr marL="432000" indent="-324000">
              <a:spcBef>
                <a:spcPts val="1414"/>
              </a:spcBef>
              <a:buClr>
                <a:srgbClr val="ffffff"/>
              </a:buClr>
              <a:buSzPct val="45000"/>
              <a:buFont typeface="Wingdings" charset="2"/>
              <a:buChar char=""/>
            </a:pPr>
            <a:r>
              <a:rPr b="0" lang="en-AE" sz="3150" spc="-1" strike="noStrike">
                <a:solidFill>
                  <a:srgbClr val="ffffff"/>
                </a:solidFill>
                <a:latin typeface="Arial"/>
              </a:rPr>
              <a:t>Click to edit the outline text format</a:t>
            </a:r>
            <a:endParaRPr b="0" lang="en-AE" sz="315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AE" sz="2400" spc="-1" strike="noStrike">
                <a:solidFill>
                  <a:srgbClr val="ffffff"/>
                </a:solidFill>
                <a:latin typeface="Arial"/>
              </a:rPr>
              <a:t>Second Outline Level</a:t>
            </a:r>
            <a:endParaRPr b="0" lang="en-AE" sz="24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AE" sz="1800" spc="-1" strike="noStrike">
                <a:solidFill>
                  <a:srgbClr val="ffffff"/>
                </a:solidFill>
                <a:latin typeface="Arial"/>
              </a:rPr>
              <a:t>Third Outline Level</a:t>
            </a:r>
            <a:endParaRPr b="0" lang="en-AE"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AE" sz="1500" spc="-1" strike="noStrike">
                <a:solidFill>
                  <a:srgbClr val="ffffff"/>
                </a:solidFill>
                <a:latin typeface="Arial"/>
              </a:rPr>
              <a:t>Fourth Outline Level</a:t>
            </a:r>
            <a:endParaRPr b="0" lang="en-AE" sz="15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AE" sz="1500" spc="-1" strike="noStrike">
                <a:solidFill>
                  <a:srgbClr val="ffffff"/>
                </a:solidFill>
                <a:latin typeface="Arial"/>
              </a:rPr>
              <a:t>Fifth Outline Level</a:t>
            </a:r>
            <a:endParaRPr b="0" lang="en-AE" sz="15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AE" sz="1500" spc="-1" strike="noStrike">
                <a:solidFill>
                  <a:srgbClr val="ffffff"/>
                </a:solidFill>
                <a:latin typeface="Arial"/>
              </a:rPr>
              <a:t>Sixth Outline Level</a:t>
            </a:r>
            <a:endParaRPr b="0" lang="en-AE" sz="15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AE" sz="1500" spc="-1" strike="noStrike">
                <a:solidFill>
                  <a:srgbClr val="ffffff"/>
                </a:solidFill>
                <a:latin typeface="Arial"/>
              </a:rPr>
              <a:t>Seventh Outline Level</a:t>
            </a:r>
            <a:endParaRPr b="0" lang="en-AE" sz="1500" spc="-1" strike="noStrike">
              <a:solidFill>
                <a:srgbClr val="ffffff"/>
              </a:solidFill>
              <a:latin typeface="Arial"/>
            </a:endParaRPr>
          </a:p>
        </p:txBody>
      </p:sp>
      <p:sp>
        <p:nvSpPr>
          <p:cNvPr id="84" name="PlaceHolder 3"/>
          <p:cNvSpPr>
            <a:spLocks noGrp="1"/>
          </p:cNvSpPr>
          <p:nvPr>
            <p:ph type="dt" idx="7"/>
          </p:nvPr>
        </p:nvSpPr>
        <p:spPr>
          <a:xfrm>
            <a:off x="504000" y="5164920"/>
            <a:ext cx="2348280" cy="390600"/>
          </a:xfrm>
          <a:prstGeom prst="rect">
            <a:avLst/>
          </a:prstGeom>
          <a:noFill/>
          <a:ln w="0">
            <a:noFill/>
          </a:ln>
        </p:spPr>
        <p:txBody>
          <a:bodyPr lIns="0" rIns="0" tIns="0" bIns="0" anchor="t">
            <a:noAutofit/>
          </a:bodyPr>
          <a:lstStyle>
            <a:lvl1pPr indent="0">
              <a:buNone/>
              <a:defRPr b="0" lang="en-AE" sz="1400" spc="-1" strike="noStrike">
                <a:solidFill>
                  <a:srgbClr val="ffffff"/>
                </a:solidFill>
                <a:latin typeface="Arial"/>
              </a:defRPr>
            </a:lvl1pPr>
          </a:lstStyle>
          <a:p>
            <a:pPr indent="0">
              <a:buNone/>
            </a:pPr>
            <a:r>
              <a:rPr b="0" lang="en-AE" sz="1400" spc="-1" strike="noStrike">
                <a:solidFill>
                  <a:srgbClr val="ffffff"/>
                </a:solidFill>
                <a:latin typeface="Arial"/>
              </a:rPr>
              <a:t>&lt;date/time&gt;</a:t>
            </a:r>
            <a:endParaRPr b="0" lang="en-AE" sz="1400" spc="-1" strike="noStrike">
              <a:solidFill>
                <a:srgbClr val="ffffff"/>
              </a:solidFill>
              <a:latin typeface="Arial"/>
            </a:endParaRPr>
          </a:p>
        </p:txBody>
      </p:sp>
      <p:sp>
        <p:nvSpPr>
          <p:cNvPr id="85" name="PlaceHolder 4"/>
          <p:cNvSpPr>
            <a:spLocks noGrp="1"/>
          </p:cNvSpPr>
          <p:nvPr>
            <p:ph type="ftr" idx="8"/>
          </p:nvPr>
        </p:nvSpPr>
        <p:spPr>
          <a:xfrm>
            <a:off x="3447360" y="5164920"/>
            <a:ext cx="3195000" cy="390600"/>
          </a:xfrm>
          <a:prstGeom prst="rect">
            <a:avLst/>
          </a:prstGeom>
          <a:noFill/>
          <a:ln w="0">
            <a:noFill/>
          </a:ln>
        </p:spPr>
        <p:txBody>
          <a:bodyPr lIns="0" rIns="0" tIns="0" bIns="0" anchor="t">
            <a:noAutofit/>
          </a:bodyPr>
          <a:lstStyle>
            <a:lvl1pPr indent="0" algn="ctr">
              <a:buNone/>
              <a:defRPr b="0" lang="en-AE" sz="1400" spc="-1" strike="noStrike">
                <a:solidFill>
                  <a:srgbClr val="ffffff"/>
                </a:solidFill>
                <a:latin typeface="Arial"/>
              </a:defRPr>
            </a:lvl1pPr>
          </a:lstStyle>
          <a:p>
            <a:pPr indent="0" algn="ctr">
              <a:buNone/>
            </a:pPr>
            <a:r>
              <a:rPr b="0" lang="en-AE" sz="1400" spc="-1" strike="noStrike">
                <a:solidFill>
                  <a:srgbClr val="ffffff"/>
                </a:solidFill>
                <a:latin typeface="Arial"/>
              </a:rPr>
              <a:t>&lt;footer&gt;</a:t>
            </a:r>
            <a:endParaRPr b="0" lang="en-AE" sz="1400" spc="-1" strike="noStrike">
              <a:solidFill>
                <a:srgbClr val="ffffff"/>
              </a:solidFill>
              <a:latin typeface="Arial"/>
            </a:endParaRPr>
          </a:p>
        </p:txBody>
      </p:sp>
      <p:sp>
        <p:nvSpPr>
          <p:cNvPr id="86" name="PlaceHolder 5"/>
          <p:cNvSpPr>
            <a:spLocks noGrp="1"/>
          </p:cNvSpPr>
          <p:nvPr>
            <p:ph type="sldNum" idx="9"/>
          </p:nvPr>
        </p:nvSpPr>
        <p:spPr>
          <a:xfrm>
            <a:off x="7227360" y="5164920"/>
            <a:ext cx="2348280" cy="390600"/>
          </a:xfrm>
          <a:prstGeom prst="rect">
            <a:avLst/>
          </a:prstGeom>
          <a:noFill/>
          <a:ln w="0">
            <a:noFill/>
          </a:ln>
        </p:spPr>
        <p:txBody>
          <a:bodyPr lIns="0" rIns="0" tIns="0" bIns="0" anchor="t">
            <a:noAutofit/>
          </a:bodyPr>
          <a:lstStyle>
            <a:lvl1pPr indent="0" algn="r">
              <a:buNone/>
              <a:defRPr b="0" lang="en-AE" sz="1400" spc="-1" strike="noStrike">
                <a:solidFill>
                  <a:srgbClr val="ffffff"/>
                </a:solidFill>
                <a:latin typeface="Arial"/>
              </a:defRPr>
            </a:lvl1pPr>
          </a:lstStyle>
          <a:p>
            <a:pPr indent="0" algn="r">
              <a:buNone/>
            </a:pPr>
            <a:fld id="{1422B28F-C95D-43F1-B232-FCF5FB4E2B30}" type="slidenum">
              <a:rPr b="0" lang="en-AE" sz="1400" spc="-1" strike="noStrike">
                <a:solidFill>
                  <a:srgbClr val="ffffff"/>
                </a:solidFill>
                <a:latin typeface="Arial"/>
              </a:rPr>
              <a:t>&lt;number&gt;</a:t>
            </a:fld>
            <a:endParaRPr b="0" lang="en-AE"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0" lang="en-AE" sz="3300" spc="-1" strike="noStrike">
                <a:latin typeface="Arial"/>
              </a:rPr>
              <a:t>Click to edit the title text format</a:t>
            </a:r>
            <a:endParaRPr b="0" lang="en-AE" sz="3300" spc="-1" strike="noStrike">
              <a:latin typeface="Arial"/>
            </a:endParaRPr>
          </a:p>
        </p:txBody>
      </p:sp>
      <p:sp>
        <p:nvSpPr>
          <p:cNvPr id="124"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060"/>
              </a:spcBef>
              <a:buClr>
                <a:srgbClr val="000000"/>
              </a:buClr>
              <a:buSzPct val="45000"/>
              <a:buFont typeface="Wingdings" charset="2"/>
              <a:buChar char=""/>
            </a:pPr>
            <a:r>
              <a:rPr b="0" lang="en-AE" sz="2400" spc="-1" strike="noStrike">
                <a:latin typeface="Arial"/>
              </a:rPr>
              <a:t>Click to edit the outline text format</a:t>
            </a:r>
            <a:endParaRPr b="0" lang="en-AE" sz="2400" spc="-1" strike="noStrike">
              <a:latin typeface="Arial"/>
            </a:endParaRPr>
          </a:p>
          <a:p>
            <a:pPr lvl="1" marL="864000" indent="-324000">
              <a:spcBef>
                <a:spcPts val="850"/>
              </a:spcBef>
              <a:buClr>
                <a:srgbClr val="000000"/>
              </a:buClr>
              <a:buSzPct val="75000"/>
              <a:buFont typeface="Symbol" charset="2"/>
              <a:buChar char=""/>
            </a:pPr>
            <a:r>
              <a:rPr b="0" lang="en-AE" sz="2100" spc="-1" strike="noStrike">
                <a:latin typeface="Arial"/>
              </a:rPr>
              <a:t>Second Outline Level</a:t>
            </a:r>
            <a:endParaRPr b="0" lang="en-AE" sz="2100" spc="-1" strike="noStrike">
              <a:latin typeface="Arial"/>
            </a:endParaRPr>
          </a:p>
          <a:p>
            <a:pPr lvl="2" marL="1296000" indent="-288000">
              <a:spcBef>
                <a:spcPts val="638"/>
              </a:spcBef>
              <a:buClr>
                <a:srgbClr val="000000"/>
              </a:buClr>
              <a:buSzPct val="45000"/>
              <a:buFont typeface="Wingdings" charset="2"/>
              <a:buChar char=""/>
            </a:pPr>
            <a:r>
              <a:rPr b="0" lang="en-AE" sz="1800" spc="-1" strike="noStrike">
                <a:latin typeface="Arial"/>
              </a:rPr>
              <a:t>Third Outline Level</a:t>
            </a:r>
            <a:endParaRPr b="0" lang="en-AE" sz="1800" spc="-1" strike="noStrike">
              <a:latin typeface="Arial"/>
            </a:endParaRPr>
          </a:p>
          <a:p>
            <a:pPr lvl="3" marL="1728000" indent="-216000">
              <a:spcBef>
                <a:spcPts val="425"/>
              </a:spcBef>
              <a:buClr>
                <a:srgbClr val="000000"/>
              </a:buClr>
              <a:buSzPct val="75000"/>
              <a:buFont typeface="Symbol" charset="2"/>
              <a:buChar char=""/>
            </a:pPr>
            <a:r>
              <a:rPr b="0" lang="en-AE" sz="1500" spc="-1" strike="noStrike">
                <a:latin typeface="Arial"/>
              </a:rPr>
              <a:t>Fourth Outline Level</a:t>
            </a:r>
            <a:endParaRPr b="0" lang="en-AE" sz="1500" spc="-1" strike="noStrike">
              <a:latin typeface="Arial"/>
            </a:endParaRPr>
          </a:p>
          <a:p>
            <a:pPr lvl="4" marL="2160000" indent="-216000">
              <a:spcBef>
                <a:spcPts val="213"/>
              </a:spcBef>
              <a:buClr>
                <a:srgbClr val="000000"/>
              </a:buClr>
              <a:buSzPct val="45000"/>
              <a:buFont typeface="Wingdings" charset="2"/>
              <a:buChar char=""/>
            </a:pPr>
            <a:r>
              <a:rPr b="0" lang="en-AE" sz="1500" spc="-1" strike="noStrike">
                <a:latin typeface="Arial"/>
              </a:rPr>
              <a:t>Fifth Outline Level</a:t>
            </a:r>
            <a:endParaRPr b="0" lang="en-AE" sz="1500" spc="-1" strike="noStrike">
              <a:latin typeface="Arial"/>
            </a:endParaRPr>
          </a:p>
          <a:p>
            <a:pPr lvl="5" marL="2592000" indent="-216000">
              <a:spcBef>
                <a:spcPts val="213"/>
              </a:spcBef>
              <a:buClr>
                <a:srgbClr val="000000"/>
              </a:buClr>
              <a:buSzPct val="45000"/>
              <a:buFont typeface="Wingdings" charset="2"/>
              <a:buChar char=""/>
            </a:pPr>
            <a:r>
              <a:rPr b="0" lang="en-AE" sz="1500" spc="-1" strike="noStrike">
                <a:latin typeface="Arial"/>
              </a:rPr>
              <a:t>Sixth Outline Level</a:t>
            </a:r>
            <a:endParaRPr b="0" lang="en-AE" sz="1500" spc="-1" strike="noStrike">
              <a:latin typeface="Arial"/>
            </a:endParaRPr>
          </a:p>
          <a:p>
            <a:pPr lvl="6" marL="3024000" indent="-216000">
              <a:spcBef>
                <a:spcPts val="213"/>
              </a:spcBef>
              <a:buClr>
                <a:srgbClr val="000000"/>
              </a:buClr>
              <a:buSzPct val="45000"/>
              <a:buFont typeface="Wingdings" charset="2"/>
              <a:buChar char=""/>
            </a:pPr>
            <a:r>
              <a:rPr b="0" lang="en-AE" sz="1500" spc="-1" strike="noStrike">
                <a:latin typeface="Arial"/>
              </a:rPr>
              <a:t>Seventh Outline Level</a:t>
            </a:r>
            <a:endParaRPr b="0" lang="en-AE" sz="1500" spc="-1" strike="noStrike">
              <a:latin typeface="Arial"/>
            </a:endParaRPr>
          </a:p>
        </p:txBody>
      </p:sp>
      <p:sp>
        <p:nvSpPr>
          <p:cNvPr id="125" name="PlaceHolder 3"/>
          <p:cNvSpPr>
            <a:spLocks noGrp="1"/>
          </p:cNvSpPr>
          <p:nvPr>
            <p:ph type="dt" idx="10"/>
          </p:nvPr>
        </p:nvSpPr>
        <p:spPr>
          <a:xfrm>
            <a:off x="504000" y="5165280"/>
            <a:ext cx="2348280" cy="390960"/>
          </a:xfrm>
          <a:prstGeom prst="rect">
            <a:avLst/>
          </a:prstGeom>
          <a:noFill/>
          <a:ln w="0">
            <a:noFill/>
          </a:ln>
        </p:spPr>
        <p:txBody>
          <a:bodyPr lIns="0" rIns="0" tIns="0" bIns="0" anchor="t">
            <a:noAutofit/>
          </a:bodyPr>
          <a:lstStyle>
            <a:lvl1pPr indent="0">
              <a:buNone/>
              <a:defRPr b="0" lang="en-AE" sz="1400" spc="-1" strike="noStrike">
                <a:latin typeface="Arial"/>
              </a:defRPr>
            </a:lvl1pPr>
          </a:lstStyle>
          <a:p>
            <a:pPr indent="0">
              <a:buNone/>
            </a:pPr>
            <a:r>
              <a:rPr b="0" lang="en-AE" sz="1400" spc="-1" strike="noStrike">
                <a:latin typeface="Arial"/>
              </a:rPr>
              <a:t>&lt;date/time&gt;</a:t>
            </a:r>
            <a:endParaRPr b="0" lang="en-AE" sz="1400" spc="-1" strike="noStrike">
              <a:latin typeface="Arial"/>
            </a:endParaRPr>
          </a:p>
        </p:txBody>
      </p:sp>
      <p:sp>
        <p:nvSpPr>
          <p:cNvPr id="126" name="PlaceHolder 4"/>
          <p:cNvSpPr>
            <a:spLocks noGrp="1"/>
          </p:cNvSpPr>
          <p:nvPr>
            <p:ph type="ftr" idx="11"/>
          </p:nvPr>
        </p:nvSpPr>
        <p:spPr>
          <a:xfrm>
            <a:off x="3447360" y="5165280"/>
            <a:ext cx="3195000" cy="390960"/>
          </a:xfrm>
          <a:prstGeom prst="rect">
            <a:avLst/>
          </a:prstGeom>
          <a:noFill/>
          <a:ln w="0">
            <a:noFill/>
          </a:ln>
        </p:spPr>
        <p:txBody>
          <a:bodyPr lIns="0" rIns="0" tIns="0" bIns="0" anchor="t">
            <a:noAutofit/>
          </a:bodyPr>
          <a:lstStyle>
            <a:lvl1pPr indent="0" algn="ctr">
              <a:buNone/>
              <a:defRPr b="0" lang="en-AE" sz="1400" spc="-1" strike="noStrike">
                <a:latin typeface="Arial"/>
              </a:defRPr>
            </a:lvl1pPr>
          </a:lstStyle>
          <a:p>
            <a:pPr indent="0" algn="ctr">
              <a:buNone/>
            </a:pPr>
            <a:r>
              <a:rPr b="0" lang="en-AE" sz="1400" spc="-1" strike="noStrike">
                <a:latin typeface="Arial"/>
              </a:rPr>
              <a:t>&lt;footer&gt;</a:t>
            </a:r>
            <a:endParaRPr b="0" lang="en-AE" sz="1400" spc="-1" strike="noStrike">
              <a:latin typeface="Arial"/>
            </a:endParaRPr>
          </a:p>
        </p:txBody>
      </p:sp>
      <p:sp>
        <p:nvSpPr>
          <p:cNvPr id="127" name="PlaceHolder 5"/>
          <p:cNvSpPr>
            <a:spLocks noGrp="1"/>
          </p:cNvSpPr>
          <p:nvPr>
            <p:ph type="sldNum" idx="12"/>
          </p:nvPr>
        </p:nvSpPr>
        <p:spPr>
          <a:xfrm>
            <a:off x="7227360" y="5165280"/>
            <a:ext cx="2348280" cy="390960"/>
          </a:xfrm>
          <a:prstGeom prst="rect">
            <a:avLst/>
          </a:prstGeom>
          <a:noFill/>
          <a:ln w="0">
            <a:noFill/>
          </a:ln>
        </p:spPr>
        <p:txBody>
          <a:bodyPr lIns="0" rIns="0" tIns="0" bIns="0" anchor="t">
            <a:noAutofit/>
          </a:bodyPr>
          <a:lstStyle>
            <a:lvl1pPr indent="0" algn="r">
              <a:buNone/>
              <a:defRPr b="0" lang="en-AE" sz="1400" spc="-1" strike="noStrike">
                <a:latin typeface="Arial"/>
              </a:defRPr>
            </a:lvl1pPr>
          </a:lstStyle>
          <a:p>
            <a:pPr indent="0" algn="r">
              <a:buNone/>
            </a:pPr>
            <a:fld id="{184A8518-F5A0-4AB7-8A2D-1C2490CCF089}" type="slidenum">
              <a:rPr b="0" lang="en-AE" sz="1400" spc="-1" strike="noStrike">
                <a:latin typeface="Arial"/>
              </a:rPr>
              <a:t>&lt;number&gt;</a:t>
            </a:fld>
            <a:endParaRPr b="0" lang="en-AE" sz="14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image" Target="../media/image20.jpeg"/><Relationship Id="rId4"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hyperlink" Target="mailto:esp.togo@gmail.com" TargetMode="External"/><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504000" y="228600"/>
            <a:ext cx="9071640" cy="1296000"/>
          </a:xfrm>
          <a:prstGeom prst="rect">
            <a:avLst/>
          </a:prstGeom>
          <a:noFill/>
          <a:ln w="0">
            <a:noFill/>
          </a:ln>
        </p:spPr>
        <p:txBody>
          <a:bodyPr lIns="0" rIns="0" tIns="0" bIns="0" anchor="ctr">
            <a:noAutofit/>
          </a:bodyPr>
          <a:p>
            <a:pPr indent="0" algn="ctr">
              <a:buNone/>
            </a:pPr>
            <a:r>
              <a:rPr b="1" lang="en-AE" sz="4200" spc="-1" strike="noStrike">
                <a:solidFill>
                  <a:srgbClr val="ffffff"/>
                </a:solidFill>
                <a:latin typeface="Arial"/>
              </a:rPr>
              <a:t>INSTITUTO ZAMENHOF</a:t>
            </a:r>
            <a:br>
              <a:rPr sz="4200"/>
            </a:br>
            <a:r>
              <a:rPr b="1" lang="en-AE" sz="4200" spc="-1" strike="noStrike">
                <a:solidFill>
                  <a:srgbClr val="ffffff"/>
                </a:solidFill>
                <a:latin typeface="Arial"/>
              </a:rPr>
              <a:t> INVITAS VIN AL TOGOLANDO</a:t>
            </a:r>
            <a:endParaRPr b="1" lang="en-AE" sz="4200" spc="-1" strike="noStrike">
              <a:solidFill>
                <a:srgbClr val="ffffff"/>
              </a:solidFill>
              <a:latin typeface="Arial"/>
            </a:endParaRPr>
          </a:p>
        </p:txBody>
      </p:sp>
      <p:pic>
        <p:nvPicPr>
          <p:cNvPr id="165" name="" descr=""/>
          <p:cNvPicPr/>
          <p:nvPr/>
        </p:nvPicPr>
        <p:blipFill>
          <a:blip r:embed="rId1"/>
          <a:stretch/>
        </p:blipFill>
        <p:spPr>
          <a:xfrm>
            <a:off x="2971800" y="1707840"/>
            <a:ext cx="3498840" cy="3962160"/>
          </a:xfrm>
          <a:prstGeom prst="rect">
            <a:avLst/>
          </a:prstGeom>
          <a:ln w="18000">
            <a:noFill/>
          </a:ln>
        </p:spPr>
      </p:pic>
      <p:pic>
        <p:nvPicPr>
          <p:cNvPr id="166" name="" descr=""/>
          <p:cNvPicPr/>
          <p:nvPr/>
        </p:nvPicPr>
        <p:blipFill>
          <a:blip r:embed="rId2"/>
          <a:stretch/>
        </p:blipFill>
        <p:spPr>
          <a:xfrm>
            <a:off x="830880" y="2386080"/>
            <a:ext cx="1455120" cy="1728720"/>
          </a:xfrm>
          <a:prstGeom prst="rect">
            <a:avLst/>
          </a:prstGeom>
          <a:ln w="1800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1" lang="en-AE" sz="3300" spc="-1" strike="noStrike" u="sng">
                <a:uFillTx/>
                <a:latin typeface="Arial"/>
              </a:rPr>
              <a:t>1 - Kiu mi estas ? Kion mi faras?</a:t>
            </a:r>
            <a:endParaRPr b="1" lang="en-AE" sz="3300" spc="-1" strike="noStrike" u="sng">
              <a:uFillTx/>
              <a:latin typeface="Arial"/>
            </a:endParaRPr>
          </a:p>
        </p:txBody>
      </p:sp>
      <p:sp>
        <p:nvSpPr>
          <p:cNvPr id="168" name="PlaceHolder 2"/>
          <p:cNvSpPr>
            <a:spLocks noGrp="1"/>
          </p:cNvSpPr>
          <p:nvPr>
            <p:ph/>
          </p:nvPr>
        </p:nvSpPr>
        <p:spPr>
          <a:xfrm>
            <a:off x="504000" y="1326600"/>
            <a:ext cx="4525200" cy="3288240"/>
          </a:xfrm>
          <a:prstGeom prst="rect">
            <a:avLst/>
          </a:prstGeom>
          <a:noFill/>
          <a:ln w="0">
            <a:noFill/>
          </a:ln>
        </p:spPr>
        <p:txBody>
          <a:bodyPr lIns="0" rIns="0" tIns="0" bIns="0" anchor="t">
            <a:normAutofit fontScale="84000"/>
          </a:bodyPr>
          <a:p>
            <a:pPr indent="0">
              <a:spcBef>
                <a:spcPts val="1060"/>
              </a:spcBef>
              <a:buNone/>
            </a:pPr>
            <a:r>
              <a:rPr b="0" lang="en-AE" sz="2400" spc="-1" strike="noStrike">
                <a:latin typeface="Arial"/>
              </a:rPr>
              <a:t>Mi estas GBEGLO Koffi</a:t>
            </a:r>
            <a:endParaRPr b="0" lang="en-AE" sz="2400" spc="-1" strike="noStrike">
              <a:latin typeface="Arial"/>
            </a:endParaRPr>
          </a:p>
          <a:p>
            <a:pPr indent="0">
              <a:spcBef>
                <a:spcPts val="1060"/>
              </a:spcBef>
              <a:buNone/>
            </a:pPr>
            <a:endParaRPr b="0" lang="en-AE" sz="2400" spc="-1" strike="noStrike">
              <a:latin typeface="Arial"/>
            </a:endParaRPr>
          </a:p>
          <a:p>
            <a:pPr indent="0">
              <a:spcBef>
                <a:spcPts val="1060"/>
              </a:spcBef>
              <a:buNone/>
            </a:pPr>
            <a:r>
              <a:rPr b="0" lang="en-AE" sz="2400" spc="-1" strike="noStrike">
                <a:latin typeface="Arial"/>
              </a:rPr>
              <a:t>Doktoro pri parapsikaj aferoj</a:t>
            </a:r>
            <a:endParaRPr b="0" lang="en-AE" sz="2400" spc="-1" strike="noStrike">
              <a:latin typeface="Arial"/>
            </a:endParaRPr>
          </a:p>
          <a:p>
            <a:pPr indent="0">
              <a:spcBef>
                <a:spcPts val="1060"/>
              </a:spcBef>
              <a:buNone/>
            </a:pPr>
            <a:endParaRPr b="0" lang="en-AE" sz="2400" spc="-1" strike="noStrike">
              <a:latin typeface="Arial"/>
            </a:endParaRPr>
          </a:p>
          <a:p>
            <a:pPr indent="0">
              <a:spcBef>
                <a:spcPts val="1060"/>
              </a:spcBef>
              <a:buNone/>
            </a:pPr>
            <a:r>
              <a:rPr b="0" lang="en-AE" sz="2400" spc="-1" strike="noStrike">
                <a:latin typeface="Arial"/>
              </a:rPr>
              <a:t>Magistro doktorĝanta pri kouĉado ĉiokoncerna</a:t>
            </a:r>
            <a:endParaRPr b="0" lang="en-AE" sz="2400" spc="-1" strike="noStrike">
              <a:latin typeface="Arial"/>
            </a:endParaRPr>
          </a:p>
          <a:p>
            <a:pPr indent="0">
              <a:spcBef>
                <a:spcPts val="1060"/>
              </a:spcBef>
              <a:buNone/>
            </a:pPr>
            <a:endParaRPr b="0" lang="en-AE" sz="2400" spc="-1" strike="noStrike">
              <a:latin typeface="Arial"/>
            </a:endParaRPr>
          </a:p>
          <a:p>
            <a:pPr indent="0">
              <a:spcBef>
                <a:spcPts val="1060"/>
              </a:spcBef>
              <a:buNone/>
            </a:pPr>
            <a:r>
              <a:rPr b="0" lang="en-AE" sz="2400" spc="-1" strike="noStrike">
                <a:latin typeface="Arial"/>
              </a:rPr>
              <a:t>Ĝenerala Direktoro de Instituto Zamenhof.</a:t>
            </a:r>
            <a:endParaRPr b="0" lang="en-AE" sz="2400" spc="-1" strike="noStrike">
              <a:latin typeface="Arial"/>
            </a:endParaRPr>
          </a:p>
        </p:txBody>
      </p:sp>
      <p:pic>
        <p:nvPicPr>
          <p:cNvPr id="169" name="" descr=""/>
          <p:cNvPicPr/>
          <p:nvPr/>
        </p:nvPicPr>
        <p:blipFill>
          <a:blip r:embed="rId1"/>
          <a:stretch/>
        </p:blipFill>
        <p:spPr>
          <a:xfrm>
            <a:off x="5088240" y="1382040"/>
            <a:ext cx="3827160" cy="3875760"/>
          </a:xfrm>
          <a:prstGeom prst="rect">
            <a:avLst/>
          </a:prstGeom>
          <a:ln w="1800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1" lang="en-AE" sz="3300" spc="-1" strike="noStrike" u="sng">
                <a:uFillTx/>
                <a:latin typeface="Arial"/>
              </a:rPr>
              <a:t>2 - Kio estas IZO ? Kie ĝi estas?</a:t>
            </a:r>
            <a:endParaRPr b="0" lang="en-AE" sz="3300" spc="-1" strike="noStrike">
              <a:latin typeface="Arial"/>
            </a:endParaRPr>
          </a:p>
        </p:txBody>
      </p:sp>
      <p:sp>
        <p:nvSpPr>
          <p:cNvPr id="171" name="PlaceHolder 2"/>
          <p:cNvSpPr>
            <a:spLocks noGrp="1"/>
          </p:cNvSpPr>
          <p:nvPr>
            <p:ph/>
          </p:nvPr>
        </p:nvSpPr>
        <p:spPr>
          <a:xfrm>
            <a:off x="504000" y="1326600"/>
            <a:ext cx="8868600" cy="730800"/>
          </a:xfrm>
          <a:prstGeom prst="rect">
            <a:avLst/>
          </a:prstGeom>
          <a:noFill/>
          <a:ln w="0">
            <a:noFill/>
          </a:ln>
        </p:spPr>
        <p:txBody>
          <a:bodyPr lIns="0" rIns="0" tIns="0" bIns="0" anchor="t">
            <a:normAutofit/>
          </a:bodyPr>
          <a:p>
            <a:pPr indent="0" algn="ctr">
              <a:spcBef>
                <a:spcPts val="1060"/>
              </a:spcBef>
              <a:buNone/>
            </a:pPr>
            <a:r>
              <a:rPr b="0" lang="en-AE" sz="2400" spc="-1" strike="noStrike">
                <a:latin typeface="Arial"/>
              </a:rPr>
              <a:t>Instituto Zamenhof, mallonge IZo estas lernejo en Togolando, precize en la ĉefurbo Lomeo. </a:t>
            </a:r>
            <a:endParaRPr b="0" lang="en-AE" sz="2400" spc="-1" strike="noStrike">
              <a:latin typeface="Arial"/>
            </a:endParaRPr>
          </a:p>
        </p:txBody>
      </p:sp>
      <p:pic>
        <p:nvPicPr>
          <p:cNvPr id="172" name="" descr=""/>
          <p:cNvPicPr/>
          <p:nvPr/>
        </p:nvPicPr>
        <p:blipFill>
          <a:blip r:embed="rId1"/>
          <a:stretch/>
        </p:blipFill>
        <p:spPr>
          <a:xfrm>
            <a:off x="5257800" y="2095200"/>
            <a:ext cx="4131000" cy="3098160"/>
          </a:xfrm>
          <a:prstGeom prst="rect">
            <a:avLst/>
          </a:prstGeom>
          <a:ln w="18000">
            <a:noFill/>
          </a:ln>
        </p:spPr>
      </p:pic>
      <p:pic>
        <p:nvPicPr>
          <p:cNvPr id="173" name="" descr=""/>
          <p:cNvPicPr/>
          <p:nvPr/>
        </p:nvPicPr>
        <p:blipFill>
          <a:blip r:embed="rId2"/>
          <a:stretch/>
        </p:blipFill>
        <p:spPr>
          <a:xfrm>
            <a:off x="1024200" y="2241000"/>
            <a:ext cx="3886200" cy="2914560"/>
          </a:xfrm>
          <a:prstGeom prst="rect">
            <a:avLst/>
          </a:prstGeom>
          <a:ln w="1800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529560" y="-125280"/>
            <a:ext cx="9071640" cy="914400"/>
          </a:xfrm>
          <a:prstGeom prst="rect">
            <a:avLst/>
          </a:prstGeom>
          <a:noFill/>
          <a:ln w="0">
            <a:noFill/>
          </a:ln>
        </p:spPr>
        <p:txBody>
          <a:bodyPr lIns="0" rIns="0" tIns="0" bIns="0" anchor="ctr">
            <a:noAutofit/>
          </a:bodyPr>
          <a:p>
            <a:pPr indent="0" algn="ctr">
              <a:buNone/>
            </a:pPr>
            <a:r>
              <a:rPr b="1" lang="en-AE" sz="4400" spc="-1" strike="noStrike" u="sng">
                <a:solidFill>
                  <a:srgbClr val="ffffff"/>
                </a:solidFill>
                <a:uFillTx/>
                <a:latin typeface="Arial"/>
              </a:rPr>
              <a:t>3 - Historio de IZO</a:t>
            </a:r>
            <a:endParaRPr b="1" lang="en-AE" sz="4400" spc="-1" strike="noStrike" u="sng">
              <a:solidFill>
                <a:srgbClr val="ffffff"/>
              </a:solidFill>
              <a:uFillTx/>
              <a:latin typeface="Arial"/>
            </a:endParaRPr>
          </a:p>
        </p:txBody>
      </p:sp>
      <p:sp>
        <p:nvSpPr>
          <p:cNvPr id="175" name="PlaceHolder 2"/>
          <p:cNvSpPr>
            <a:spLocks noGrp="1"/>
          </p:cNvSpPr>
          <p:nvPr>
            <p:ph/>
          </p:nvPr>
        </p:nvSpPr>
        <p:spPr>
          <a:xfrm>
            <a:off x="529560" y="767880"/>
            <a:ext cx="9071640" cy="2754000"/>
          </a:xfrm>
          <a:prstGeom prst="rect">
            <a:avLst/>
          </a:prstGeom>
          <a:noFill/>
          <a:ln w="0">
            <a:noFill/>
          </a:ln>
        </p:spPr>
        <p:txBody>
          <a:bodyPr lIns="0" rIns="0" tIns="0" bIns="0" anchor="t">
            <a:normAutofit/>
          </a:bodyPr>
          <a:p>
            <a:pPr indent="0" algn="just">
              <a:spcBef>
                <a:spcPts val="1414"/>
              </a:spcBef>
              <a:buNone/>
            </a:pPr>
            <a:r>
              <a:rPr b="0" lang="en-AE" sz="3150" spc="-1" strike="noStrike">
                <a:solidFill>
                  <a:srgbClr val="ffffff"/>
                </a:solidFill>
                <a:latin typeface="Arial"/>
              </a:rPr>
              <a:t>    </a:t>
            </a:r>
            <a:r>
              <a:rPr b="0" lang="en-AE" sz="3150" spc="-1" strike="noStrike">
                <a:solidFill>
                  <a:srgbClr val="ffffff"/>
                </a:solidFill>
                <a:latin typeface="Arial"/>
              </a:rPr>
              <a:t>La 13an de septembro 2004 la lernejo malfermiĝis kun la nomo Instituto Zamenhof, kiel rezulto de la amikeco kaj laboro de sr Gbeglo KOFFI kaj sr Hans BAKKER, kiu kune kun edzino Ans kaj la paro Nelly kaj Alexander HOLEVITCH laboris ekde 1998 por la sukceso de la projekto. </a:t>
            </a:r>
            <a:endParaRPr b="0" lang="en-AE" sz="3150" spc="-1" strike="noStrike">
              <a:solidFill>
                <a:srgbClr val="ffffff"/>
              </a:solidFill>
              <a:latin typeface="Arial"/>
            </a:endParaRPr>
          </a:p>
        </p:txBody>
      </p:sp>
      <p:pic>
        <p:nvPicPr>
          <p:cNvPr id="176" name="" descr=""/>
          <p:cNvPicPr/>
          <p:nvPr/>
        </p:nvPicPr>
        <p:blipFill>
          <a:blip r:embed="rId1"/>
          <a:stretch/>
        </p:blipFill>
        <p:spPr>
          <a:xfrm>
            <a:off x="3476520" y="3521880"/>
            <a:ext cx="2924280" cy="2193120"/>
          </a:xfrm>
          <a:prstGeom prst="rect">
            <a:avLst/>
          </a:prstGeom>
          <a:ln w="18000">
            <a:noFill/>
          </a:ln>
        </p:spPr>
      </p:pic>
      <p:pic>
        <p:nvPicPr>
          <p:cNvPr id="177" name="" descr=""/>
          <p:cNvPicPr/>
          <p:nvPr/>
        </p:nvPicPr>
        <p:blipFill>
          <a:blip r:embed="rId2"/>
          <a:stretch/>
        </p:blipFill>
        <p:spPr>
          <a:xfrm>
            <a:off x="228600" y="3521880"/>
            <a:ext cx="2863800" cy="2148120"/>
          </a:xfrm>
          <a:prstGeom prst="rect">
            <a:avLst/>
          </a:prstGeom>
          <a:ln w="18000">
            <a:noFill/>
          </a:ln>
        </p:spPr>
      </p:pic>
      <p:pic>
        <p:nvPicPr>
          <p:cNvPr id="178" name="" descr=""/>
          <p:cNvPicPr/>
          <p:nvPr/>
        </p:nvPicPr>
        <p:blipFill>
          <a:blip r:embed="rId3"/>
          <a:stretch/>
        </p:blipFill>
        <p:spPr>
          <a:xfrm>
            <a:off x="6689520" y="3534480"/>
            <a:ext cx="2911680" cy="2183760"/>
          </a:xfrm>
          <a:prstGeom prst="rect">
            <a:avLst/>
          </a:prstGeom>
          <a:ln w="1800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504000" y="-153000"/>
            <a:ext cx="9071640" cy="1296000"/>
          </a:xfrm>
          <a:prstGeom prst="rect">
            <a:avLst/>
          </a:prstGeom>
          <a:noFill/>
          <a:ln w="0">
            <a:noFill/>
          </a:ln>
        </p:spPr>
        <p:txBody>
          <a:bodyPr lIns="0" rIns="0" tIns="0" bIns="0" anchor="ctr">
            <a:noAutofit/>
          </a:bodyPr>
          <a:p>
            <a:pPr indent="0" algn="ctr">
              <a:buNone/>
            </a:pPr>
            <a:r>
              <a:rPr b="1" lang="en-AE" sz="4400" spc="-1" strike="noStrike" u="sng">
                <a:solidFill>
                  <a:srgbClr val="ffffff"/>
                </a:solidFill>
                <a:uFillTx/>
                <a:latin typeface="Arial"/>
              </a:rPr>
              <a:t>4 - Aktivaĵoj en IZO</a:t>
            </a:r>
            <a:endParaRPr b="1" lang="en-AE" sz="4400" spc="-1" strike="noStrike" u="sng">
              <a:solidFill>
                <a:srgbClr val="ffffff"/>
              </a:solidFill>
              <a:uFillTx/>
              <a:latin typeface="Arial"/>
            </a:endParaRPr>
          </a:p>
        </p:txBody>
      </p:sp>
      <p:sp>
        <p:nvSpPr>
          <p:cNvPr id="180" name="PlaceHolder 2"/>
          <p:cNvSpPr>
            <a:spLocks noGrp="1"/>
          </p:cNvSpPr>
          <p:nvPr>
            <p:ph/>
          </p:nvPr>
        </p:nvSpPr>
        <p:spPr>
          <a:xfrm>
            <a:off x="685800" y="914400"/>
            <a:ext cx="9071640" cy="4215600"/>
          </a:xfrm>
          <a:prstGeom prst="rect">
            <a:avLst/>
          </a:prstGeom>
          <a:noFill/>
          <a:ln w="0">
            <a:noFill/>
          </a:ln>
        </p:spPr>
        <p:txBody>
          <a:bodyPr lIns="0" rIns="0" tIns="0" bIns="0" anchor="t">
            <a:normAutofit fontScale="79000"/>
          </a:bodyPr>
          <a:p>
            <a:pPr indent="0">
              <a:spcBef>
                <a:spcPts val="1414"/>
              </a:spcBef>
              <a:buNone/>
            </a:pPr>
            <a:r>
              <a:rPr b="0" lang="en-AE" sz="3150" spc="-1" strike="noStrike">
                <a:solidFill>
                  <a:srgbClr val="ffffff"/>
                </a:solidFill>
                <a:latin typeface="Arial"/>
              </a:rPr>
              <a:t>La infanoj de 3 ĝis 15 jaroj lernas legi, skribi kaj kalkuli laŭ la lernoprogramoj de la eduka sistemo en Togolando.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Esperanto este instruata al gelernantoj de la meza nivelo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Kaj gelernantoj alilerneje studas gimnazie tri jarojn</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Kouĉado</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Orkestron kaj fanfaron</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Praktikaj aferoj: sapofarado, kuirado ktp.</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Sportoj : krom la ordinaraj jam konataj sportoj,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              </a:t>
            </a:r>
            <a:r>
              <a:rPr b="0" lang="en-AE" sz="3150" spc="-1" strike="noStrike">
                <a:solidFill>
                  <a:srgbClr val="ffffff"/>
                </a:solidFill>
                <a:latin typeface="Arial"/>
              </a:rPr>
              <a:t>ankaŭ Ĉukpilko estas ludata de ili.</a:t>
            </a:r>
            <a:endParaRPr b="0" lang="en-AE" sz="3150" spc="-1" strike="noStrike">
              <a:solidFill>
                <a:srgbClr val="ffffff"/>
              </a:solidFill>
              <a:latin typeface="Arial"/>
            </a:endParaRPr>
          </a:p>
        </p:txBody>
      </p:sp>
      <p:pic>
        <p:nvPicPr>
          <p:cNvPr id="181" name="" descr=""/>
          <p:cNvPicPr/>
          <p:nvPr/>
        </p:nvPicPr>
        <p:blipFill>
          <a:blip r:embed="rId1"/>
          <a:stretch/>
        </p:blipFill>
        <p:spPr>
          <a:xfrm>
            <a:off x="7881120" y="4127040"/>
            <a:ext cx="2198880" cy="1542960"/>
          </a:xfrm>
          <a:prstGeom prst="rect">
            <a:avLst/>
          </a:prstGeom>
          <a:ln w="18000">
            <a:noFill/>
          </a:ln>
        </p:spPr>
      </p:pic>
      <p:pic>
        <p:nvPicPr>
          <p:cNvPr id="182" name="" descr=""/>
          <p:cNvPicPr/>
          <p:nvPr/>
        </p:nvPicPr>
        <p:blipFill>
          <a:blip r:embed="rId2"/>
          <a:stretch/>
        </p:blipFill>
        <p:spPr>
          <a:xfrm>
            <a:off x="7852680" y="2526840"/>
            <a:ext cx="2227320" cy="1600200"/>
          </a:xfrm>
          <a:prstGeom prst="rect">
            <a:avLst/>
          </a:prstGeom>
          <a:ln w="1800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529560" y="-228600"/>
            <a:ext cx="9071640" cy="1600200"/>
          </a:xfrm>
          <a:prstGeom prst="rect">
            <a:avLst/>
          </a:prstGeom>
          <a:noFill/>
          <a:ln w="0">
            <a:noFill/>
          </a:ln>
        </p:spPr>
        <p:txBody>
          <a:bodyPr lIns="0" rIns="0" tIns="0" bIns="0" anchor="ctr">
            <a:noAutofit/>
          </a:bodyPr>
          <a:p>
            <a:pPr indent="0" algn="ctr">
              <a:buNone/>
            </a:pPr>
            <a:r>
              <a:rPr b="1" lang="en-AE" sz="4000" spc="-1" strike="noStrike" u="sng">
                <a:solidFill>
                  <a:srgbClr val="ffffff"/>
                </a:solidFill>
                <a:uFillTx/>
                <a:latin typeface="Arial"/>
              </a:rPr>
              <a:t>5 - Nuntempaj lernantoj de IZO</a:t>
            </a:r>
            <a:endParaRPr b="1" lang="en-AE" sz="4000" spc="-1" strike="noStrike" u="sng">
              <a:solidFill>
                <a:srgbClr val="ffffff"/>
              </a:solidFill>
              <a:uFillTx/>
              <a:latin typeface="Arial"/>
            </a:endParaRPr>
          </a:p>
        </p:txBody>
      </p:sp>
      <p:sp>
        <p:nvSpPr>
          <p:cNvPr id="184" name="PlaceHolder 2"/>
          <p:cNvSpPr>
            <a:spLocks noGrp="1"/>
          </p:cNvSpPr>
          <p:nvPr>
            <p:ph/>
          </p:nvPr>
        </p:nvSpPr>
        <p:spPr>
          <a:xfrm>
            <a:off x="1143000" y="914400"/>
            <a:ext cx="8229600" cy="2754000"/>
          </a:xfrm>
          <a:prstGeom prst="rect">
            <a:avLst/>
          </a:prstGeom>
          <a:noFill/>
          <a:ln w="0">
            <a:noFill/>
          </a:ln>
        </p:spPr>
        <p:txBody>
          <a:bodyPr lIns="0" rIns="0" tIns="0" bIns="0" anchor="t">
            <a:normAutofit/>
          </a:bodyPr>
          <a:p>
            <a:pPr indent="0" algn="ctr">
              <a:spcBef>
                <a:spcPts val="1414"/>
              </a:spcBef>
              <a:buNone/>
            </a:pPr>
            <a:r>
              <a:rPr b="0" lang="en-AE" sz="3150" spc="-1" strike="noStrike">
                <a:solidFill>
                  <a:srgbClr val="ffffff"/>
                </a:solidFill>
                <a:latin typeface="Arial"/>
              </a:rPr>
              <a:t>En tiu  ĉi lernojaro 2022-2023 ĵus komenciĝinta la 26an de septembro  estas pli ol kvarcent gelernantoj : Trideko en infarvartejo, ĉirkaŭ 200 en la elementa nivelo, kaj preskaŭ  tiom ĉi ankau en la meza nivelo</a:t>
            </a:r>
            <a:endParaRPr b="0" lang="en-AE" sz="3150" spc="-1" strike="noStrike">
              <a:solidFill>
                <a:srgbClr val="ffffff"/>
              </a:solidFill>
              <a:latin typeface="Arial"/>
            </a:endParaRPr>
          </a:p>
        </p:txBody>
      </p:sp>
      <p:pic>
        <p:nvPicPr>
          <p:cNvPr id="185" name="" descr=""/>
          <p:cNvPicPr/>
          <p:nvPr/>
        </p:nvPicPr>
        <p:blipFill>
          <a:blip r:embed="rId1"/>
          <a:stretch/>
        </p:blipFill>
        <p:spPr>
          <a:xfrm>
            <a:off x="1461600" y="3210840"/>
            <a:ext cx="3339000" cy="2504160"/>
          </a:xfrm>
          <a:prstGeom prst="rect">
            <a:avLst/>
          </a:prstGeom>
          <a:ln w="18000">
            <a:noFill/>
          </a:ln>
        </p:spPr>
      </p:pic>
      <p:pic>
        <p:nvPicPr>
          <p:cNvPr id="186" name="" descr=""/>
          <p:cNvPicPr/>
          <p:nvPr/>
        </p:nvPicPr>
        <p:blipFill>
          <a:blip r:embed="rId2"/>
          <a:stretch/>
        </p:blipFill>
        <p:spPr>
          <a:xfrm>
            <a:off x="5715000" y="3200400"/>
            <a:ext cx="3293280" cy="2469600"/>
          </a:xfrm>
          <a:prstGeom prst="rect">
            <a:avLst/>
          </a:prstGeom>
          <a:ln w="1800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529560" y="75600"/>
            <a:ext cx="9071640" cy="1296000"/>
          </a:xfrm>
          <a:prstGeom prst="rect">
            <a:avLst/>
          </a:prstGeom>
          <a:noFill/>
          <a:ln w="0">
            <a:noFill/>
          </a:ln>
        </p:spPr>
        <p:txBody>
          <a:bodyPr lIns="0" rIns="0" tIns="0" bIns="0" anchor="ctr">
            <a:noAutofit/>
          </a:bodyPr>
          <a:p>
            <a:pPr indent="0" algn="ctr">
              <a:buNone/>
            </a:pPr>
            <a:r>
              <a:rPr b="0" lang="en-AE" sz="4400" spc="-1" strike="noStrike" u="sng">
                <a:solidFill>
                  <a:srgbClr val="ffffff"/>
                </a:solidFill>
                <a:uFillTx/>
                <a:latin typeface="Arial"/>
              </a:rPr>
              <a:t>6 </a:t>
            </a:r>
            <a:r>
              <a:rPr b="1" lang="en-AE" sz="4400" spc="-1" strike="noStrike" u="sng">
                <a:solidFill>
                  <a:srgbClr val="ffffff"/>
                </a:solidFill>
                <a:uFillTx/>
                <a:latin typeface="Arial"/>
              </a:rPr>
              <a:t>- kie estas nun </a:t>
            </a:r>
            <a:br>
              <a:rPr sz="4400"/>
            </a:br>
            <a:r>
              <a:rPr b="1" lang="en-AE" sz="4400" spc="-1" strike="noStrike" u="sng">
                <a:solidFill>
                  <a:srgbClr val="ffffff"/>
                </a:solidFill>
                <a:uFillTx/>
                <a:latin typeface="Arial"/>
              </a:rPr>
              <a:t>eks-lernantoj de IZO?</a:t>
            </a:r>
            <a:r>
              <a:rPr b="0" lang="en-AE" sz="4400" spc="-1" strike="noStrike">
                <a:solidFill>
                  <a:srgbClr val="ffffff"/>
                </a:solidFill>
                <a:latin typeface="Arial"/>
              </a:rPr>
              <a:t> </a:t>
            </a:r>
            <a:endParaRPr b="0" lang="en-AE" sz="4400" spc="-1" strike="noStrike">
              <a:solidFill>
                <a:srgbClr val="ffffff"/>
              </a:solidFill>
              <a:latin typeface="Arial"/>
            </a:endParaRPr>
          </a:p>
        </p:txBody>
      </p:sp>
      <p:sp>
        <p:nvSpPr>
          <p:cNvPr id="188" name="PlaceHolder 2"/>
          <p:cNvSpPr>
            <a:spLocks noGrp="1"/>
          </p:cNvSpPr>
          <p:nvPr>
            <p:ph/>
          </p:nvPr>
        </p:nvSpPr>
        <p:spPr>
          <a:xfrm>
            <a:off x="685800" y="1589400"/>
            <a:ext cx="8915400" cy="2754000"/>
          </a:xfrm>
          <a:prstGeom prst="rect">
            <a:avLst/>
          </a:prstGeom>
          <a:noFill/>
          <a:ln w="0">
            <a:noFill/>
          </a:ln>
        </p:spPr>
        <p:txBody>
          <a:bodyPr lIns="0" rIns="0" tIns="0" bIns="0" anchor="t">
            <a:normAutofit fontScale="77000"/>
          </a:bodyPr>
          <a:p>
            <a:pPr indent="0">
              <a:spcBef>
                <a:spcPts val="1414"/>
              </a:spcBef>
              <a:buNone/>
            </a:pPr>
            <a:r>
              <a:rPr b="0" lang="en-AE" sz="3150" spc="-1" strike="noStrike">
                <a:solidFill>
                  <a:srgbClr val="ffffff"/>
                </a:solidFill>
                <a:latin typeface="Arial"/>
              </a:rPr>
              <a:t>      </a:t>
            </a:r>
            <a:r>
              <a:rPr b="0" lang="en-AE" sz="3150" spc="-1" strike="noStrike">
                <a:solidFill>
                  <a:srgbClr val="ffffff"/>
                </a:solidFill>
                <a:latin typeface="Arial"/>
              </a:rPr>
              <a:t>Ekslernantoj nun estas dise tra la mondo.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Iuj nun estas patroj/patrinoj</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Aliaj plustudas en altlernejoj.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En IZo jam dungitaj estas du,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kaj nun estas unu  tia dungito kiu </a:t>
            </a:r>
            <a:endParaRPr b="0" lang="en-AE" sz="3150" spc="-1" strike="noStrike">
              <a:solidFill>
                <a:srgbClr val="ffffff"/>
              </a:solidFill>
              <a:latin typeface="Arial"/>
            </a:endParaRPr>
          </a:p>
          <a:p>
            <a:pPr indent="0">
              <a:spcBef>
                <a:spcPts val="1414"/>
              </a:spcBef>
              <a:buNone/>
            </a:pPr>
            <a:r>
              <a:rPr b="0" lang="en-AE" sz="3150" spc="-1" strike="noStrike">
                <a:solidFill>
                  <a:srgbClr val="ffffff"/>
                </a:solidFill>
                <a:latin typeface="Arial"/>
              </a:rPr>
              <a:t>plu laboras kiel sekretario kontisto.</a:t>
            </a:r>
            <a:endParaRPr b="0" lang="en-AE" sz="3150" spc="-1" strike="noStrike">
              <a:solidFill>
                <a:srgbClr val="ffffff"/>
              </a:solidFill>
              <a:latin typeface="Arial"/>
            </a:endParaRPr>
          </a:p>
        </p:txBody>
      </p:sp>
      <p:pic>
        <p:nvPicPr>
          <p:cNvPr id="189" name="" descr=""/>
          <p:cNvPicPr/>
          <p:nvPr/>
        </p:nvPicPr>
        <p:blipFill>
          <a:blip r:embed="rId1"/>
          <a:stretch/>
        </p:blipFill>
        <p:spPr>
          <a:xfrm>
            <a:off x="5486400" y="2228760"/>
            <a:ext cx="4593600" cy="3445200"/>
          </a:xfrm>
          <a:prstGeom prst="rect">
            <a:avLst/>
          </a:prstGeom>
          <a:ln w="1800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1" lang="en-AE" sz="3300" spc="-1" strike="noStrike" u="sng">
                <a:uFillTx/>
                <a:latin typeface="Arial"/>
              </a:rPr>
              <a:t>7 - Gevoluntuloj kiuj jam venis al IZO</a:t>
            </a:r>
            <a:endParaRPr b="1" lang="en-AE" sz="3300" spc="-1" strike="noStrike" u="sng">
              <a:uFillTx/>
              <a:latin typeface="Arial"/>
            </a:endParaRPr>
          </a:p>
        </p:txBody>
      </p:sp>
      <p:sp>
        <p:nvSpPr>
          <p:cNvPr id="191" name="PlaceHolder 2"/>
          <p:cNvSpPr>
            <a:spLocks noGrp="1"/>
          </p:cNvSpPr>
          <p:nvPr>
            <p:ph/>
          </p:nvPr>
        </p:nvSpPr>
        <p:spPr>
          <a:xfrm>
            <a:off x="504000" y="1126080"/>
            <a:ext cx="9071640" cy="959400"/>
          </a:xfrm>
          <a:prstGeom prst="rect">
            <a:avLst/>
          </a:prstGeom>
          <a:noFill/>
          <a:ln w="0">
            <a:noFill/>
          </a:ln>
        </p:spPr>
        <p:txBody>
          <a:bodyPr lIns="0" rIns="0" tIns="0" bIns="0" anchor="t">
            <a:normAutofit/>
          </a:bodyPr>
          <a:p>
            <a:pPr indent="0">
              <a:spcBef>
                <a:spcPts val="1060"/>
              </a:spcBef>
              <a:buNone/>
            </a:pPr>
            <a:r>
              <a:rPr b="0" lang="en-AE" sz="2400" spc="-1" strike="noStrike">
                <a:latin typeface="Arial"/>
              </a:rPr>
              <a:t>IZo estas malfemita al ĉiuj, por instrui ion al la gelernantoj. </a:t>
            </a:r>
            <a:endParaRPr b="0" lang="en-AE" sz="2400" spc="-1" strike="noStrike">
              <a:latin typeface="Arial"/>
            </a:endParaRPr>
          </a:p>
          <a:p>
            <a:pPr indent="0">
              <a:spcBef>
                <a:spcPts val="1060"/>
              </a:spcBef>
              <a:buNone/>
            </a:pPr>
            <a:r>
              <a:rPr b="0" lang="en-AE" sz="2400" spc="-1" strike="noStrike">
                <a:latin typeface="Arial"/>
              </a:rPr>
              <a:t>Jam venis pluraj eksterafrikanoj.</a:t>
            </a:r>
            <a:endParaRPr b="0" lang="en-AE" sz="2400" spc="-1" strike="noStrike">
              <a:latin typeface="Arial"/>
            </a:endParaRPr>
          </a:p>
        </p:txBody>
      </p:sp>
      <p:pic>
        <p:nvPicPr>
          <p:cNvPr id="192" name="" descr=""/>
          <p:cNvPicPr/>
          <p:nvPr/>
        </p:nvPicPr>
        <p:blipFill>
          <a:blip r:embed="rId1"/>
          <a:stretch/>
        </p:blipFill>
        <p:spPr>
          <a:xfrm>
            <a:off x="6774120" y="1600200"/>
            <a:ext cx="3096360" cy="2340360"/>
          </a:xfrm>
          <a:prstGeom prst="rect">
            <a:avLst/>
          </a:prstGeom>
          <a:ln w="18000">
            <a:noFill/>
          </a:ln>
        </p:spPr>
      </p:pic>
      <p:pic>
        <p:nvPicPr>
          <p:cNvPr id="193" name="" descr=""/>
          <p:cNvPicPr/>
          <p:nvPr/>
        </p:nvPicPr>
        <p:blipFill>
          <a:blip r:embed="rId2"/>
          <a:stretch/>
        </p:blipFill>
        <p:spPr>
          <a:xfrm>
            <a:off x="3443400" y="2173320"/>
            <a:ext cx="3330720" cy="2498040"/>
          </a:xfrm>
          <a:prstGeom prst="rect">
            <a:avLst/>
          </a:prstGeom>
          <a:ln w="18000">
            <a:noFill/>
          </a:ln>
        </p:spPr>
      </p:pic>
      <p:pic>
        <p:nvPicPr>
          <p:cNvPr id="194" name="" descr=""/>
          <p:cNvPicPr/>
          <p:nvPr/>
        </p:nvPicPr>
        <p:blipFill>
          <a:blip r:embed="rId3"/>
          <a:stretch/>
        </p:blipFill>
        <p:spPr>
          <a:xfrm>
            <a:off x="0" y="2743200"/>
            <a:ext cx="3445920" cy="2584440"/>
          </a:xfrm>
          <a:prstGeom prst="rect">
            <a:avLst/>
          </a:prstGeom>
          <a:ln w="1800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1" lang="en-AE" sz="3300" spc="-1" strike="noStrike" u="sng">
                <a:uFillTx/>
                <a:latin typeface="Arial"/>
              </a:rPr>
              <a:t>8 - Kiel oni povas subteni kaj helpi IZOn?</a:t>
            </a:r>
            <a:endParaRPr b="1" lang="en-AE" sz="3300" spc="-1" strike="noStrike" u="sng">
              <a:uFillTx/>
              <a:latin typeface="Arial"/>
            </a:endParaRPr>
          </a:p>
        </p:txBody>
      </p:sp>
      <p:sp>
        <p:nvSpPr>
          <p:cNvPr id="196" name="PlaceHolder 2"/>
          <p:cNvSpPr>
            <a:spLocks noGrp="1"/>
          </p:cNvSpPr>
          <p:nvPr>
            <p:ph/>
          </p:nvPr>
        </p:nvSpPr>
        <p:spPr>
          <a:xfrm>
            <a:off x="504000" y="1326600"/>
            <a:ext cx="9071640" cy="3288240"/>
          </a:xfrm>
          <a:prstGeom prst="rect">
            <a:avLst/>
          </a:prstGeom>
          <a:noFill/>
          <a:ln w="0">
            <a:noFill/>
          </a:ln>
        </p:spPr>
        <p:txBody>
          <a:bodyPr lIns="0" rIns="0" tIns="0" bIns="0" anchor="t">
            <a:normAutofit fontScale="89000"/>
          </a:bodyPr>
          <a:p>
            <a:pPr marL="432000" indent="0">
              <a:spcBef>
                <a:spcPts val="1060"/>
              </a:spcBef>
              <a:buNone/>
            </a:pPr>
            <a:r>
              <a:rPr b="0" lang="en-AE" sz="2400" spc="-1" strike="noStrike">
                <a:latin typeface="Arial"/>
              </a:rPr>
              <a:t>Unuopule : Onkloj kaj onklinoj povos subteni gelernantojn individue pagante por ili lernokotizojn kaj ankau aliajn aferojn. 100 euroj en unu jaro. </a:t>
            </a:r>
            <a:endParaRPr b="0" lang="en-AE" sz="2400" spc="-1" strike="noStrike">
              <a:latin typeface="Arial"/>
            </a:endParaRPr>
          </a:p>
          <a:p>
            <a:pPr marL="432000" indent="0">
              <a:spcBef>
                <a:spcPts val="1060"/>
              </a:spcBef>
              <a:buNone/>
            </a:pPr>
            <a:r>
              <a:rPr b="0" lang="en-AE" sz="2400" spc="-1" strike="noStrike">
                <a:latin typeface="Arial"/>
              </a:rPr>
              <a:t>Grupe : En Francio ekzistas la asocio UNE ECOLE au Togo. La membroj kotizas monon kiun oni disponigas al IZo, kio igas, ke la lernokotizo estas malaltigita laŭ la mono ricevita.</a:t>
            </a:r>
            <a:endParaRPr b="0" lang="en-AE" sz="2400" spc="-1" strike="noStrike">
              <a:latin typeface="Arial"/>
            </a:endParaRPr>
          </a:p>
          <a:p>
            <a:pPr indent="0">
              <a:spcBef>
                <a:spcPts val="1060"/>
              </a:spcBef>
              <a:buNone/>
            </a:pPr>
            <a:r>
              <a:rPr b="0" lang="en-AE" sz="2400" spc="-1" strike="noStrike">
                <a:latin typeface="Arial"/>
              </a:rPr>
              <a:t>     </a:t>
            </a:r>
            <a:r>
              <a:rPr b="0" lang="en-AE" sz="2400" spc="-1" strike="noStrike">
                <a:latin typeface="Arial"/>
              </a:rPr>
              <a:t>Oni povas : viziti la lernejon por instrui ion ankaŭ Esperanton al la gelernantoj, gasti en la hotelo Ludoviko ene de la instituto, inviti geinstruiston aŭ eĉ gelernantojn al landoj eksterafrikaj kiel ili spertos la internaciecon</a:t>
            </a:r>
            <a:endParaRPr b="0" lang="en-AE" sz="24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153000"/>
            <a:ext cx="9071640" cy="1296000"/>
          </a:xfrm>
          <a:prstGeom prst="rect">
            <a:avLst/>
          </a:prstGeom>
          <a:noFill/>
          <a:ln w="0">
            <a:noFill/>
          </a:ln>
        </p:spPr>
        <p:txBody>
          <a:bodyPr lIns="0" rIns="0" tIns="0" bIns="0" anchor="ctr">
            <a:noAutofit/>
          </a:bodyPr>
          <a:p>
            <a:pPr indent="0" algn="ctr">
              <a:buNone/>
            </a:pPr>
            <a:r>
              <a:rPr b="1" lang="en-US" sz="3600" spc="-1" strike="noStrike" u="sng">
                <a:solidFill>
                  <a:srgbClr val="ffffff"/>
                </a:solidFill>
                <a:uFillTx/>
                <a:latin typeface="Arial"/>
              </a:rPr>
              <a:t>9 - Dankon kaj kiel kontakti IZOn</a:t>
            </a:r>
            <a:endParaRPr b="1" lang="en-AE" sz="3600" spc="-1" strike="noStrike" u="sng">
              <a:solidFill>
                <a:srgbClr val="ffffff"/>
              </a:solidFill>
              <a:uFillTx/>
              <a:latin typeface="Arial"/>
            </a:endParaRPr>
          </a:p>
        </p:txBody>
      </p:sp>
      <p:sp>
        <p:nvSpPr>
          <p:cNvPr id="198" name="PlaceHolder 2"/>
          <p:cNvSpPr>
            <a:spLocks noGrp="1"/>
          </p:cNvSpPr>
          <p:nvPr>
            <p:ph type="subTitle"/>
          </p:nvPr>
        </p:nvSpPr>
        <p:spPr>
          <a:xfrm>
            <a:off x="300960" y="604800"/>
            <a:ext cx="9071640" cy="4424400"/>
          </a:xfrm>
          <a:prstGeom prst="rect">
            <a:avLst/>
          </a:prstGeom>
          <a:noFill/>
          <a:ln w="0">
            <a:noFill/>
          </a:ln>
        </p:spPr>
        <p:txBody>
          <a:bodyPr lIns="0" rIns="0" tIns="0" bIns="0" anchor="ctr">
            <a:noAutofit/>
          </a:bodyPr>
          <a:p>
            <a:pPr indent="0" algn="ctr">
              <a:buNone/>
            </a:pPr>
            <a:r>
              <a:rPr b="0" lang="en-AE" sz="2800" spc="-1" strike="noStrike">
                <a:solidFill>
                  <a:srgbClr val="ffffff"/>
                </a:solidFill>
                <a:latin typeface="Arial"/>
              </a:rPr>
              <a:t>Por ĉiaj informoj pri IZo bonvolu  rilati kun :</a:t>
            </a: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GBEGLO Koffi</a:t>
            </a: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07 BP 13169 LOME 07</a:t>
            </a: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Lome - TOGO</a:t>
            </a:r>
            <a:endParaRPr b="0" lang="en-AE" sz="2800" spc="-1" strike="noStrike">
              <a:solidFill>
                <a:srgbClr val="ffffff"/>
              </a:solidFill>
              <a:latin typeface="Arial"/>
            </a:endParaRPr>
          </a:p>
          <a:p>
            <a:pPr indent="0" algn="ctr">
              <a:buNone/>
            </a:pP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Whatsapp : +228 90281626</a:t>
            </a:r>
            <a:endParaRPr b="0" lang="en-AE" sz="2800" spc="-1" strike="noStrike">
              <a:solidFill>
                <a:srgbClr val="ffffff"/>
              </a:solidFill>
              <a:latin typeface="Arial"/>
            </a:endParaRPr>
          </a:p>
          <a:p>
            <a:pPr indent="0" algn="ctr">
              <a:buNone/>
            </a:pP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Rete : </a:t>
            </a:r>
            <a:r>
              <a:rPr b="0" lang="en-AE" sz="2800" spc="-1" strike="noStrike">
                <a:solidFill>
                  <a:srgbClr val="ffffff"/>
                </a:solidFill>
                <a:latin typeface="Arial"/>
                <a:hlinkClick r:id="rId1"/>
              </a:rPr>
              <a:t>esp.togo@gmail.com</a:t>
            </a: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TROVU informojn pri la Togolanda </a:t>
            </a:r>
            <a:endParaRPr b="0" lang="en-AE" sz="2800" spc="-1" strike="noStrike">
              <a:solidFill>
                <a:srgbClr val="ffffff"/>
              </a:solidFill>
              <a:latin typeface="Arial"/>
            </a:endParaRPr>
          </a:p>
          <a:p>
            <a:pPr indent="0" algn="ctr">
              <a:buNone/>
            </a:pPr>
            <a:r>
              <a:rPr b="0" lang="en-AE" sz="2800" spc="-1" strike="noStrike">
                <a:solidFill>
                  <a:srgbClr val="ffffff"/>
                </a:solidFill>
                <a:latin typeface="Arial"/>
              </a:rPr>
              <a:t>Esperanto-movado: esptogo.fr.gd</a:t>
            </a:r>
            <a:endParaRPr b="0" lang="en-AE" sz="2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116</TotalTime>
  <Application>LibreOffice/7.4.1.2$Windows_X86_64 LibreOffice_project/3c58a8f3a960df8bc8fd77b461821e42c061c5f0</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2022-10-14T15:04:49Z</dcterms:created>
  <dc:creator/>
  <dc:description/>
  <dc:language>en-AE</dc:language>
  <cp:lastModifiedBy/>
  <dcterms:modified xsi:type="dcterms:W3CDTF">2022-10-14T17:00:29Z</dcterms:modified>
  <cp:revision>6</cp:revision>
  <dc:subject/>
  <dc:title>Blueprint Plans</dc:title>
</cp:coreProperties>
</file>